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g" ContentType="image/jpeg"/>
  <Default Extension="rels" ContentType="application/vnd.openxmlformats-package.relationships+xml"/>
  <Default Extension="m4a" ContentType="audi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7" r:id="rId1"/>
  </p:sldMasterIdLst>
  <p:notesMasterIdLst>
    <p:notesMasterId r:id="rId11"/>
  </p:notesMasterIdLst>
  <p:sldIdLst>
    <p:sldId id="256" r:id="rId2"/>
    <p:sldId id="261" r:id="rId3"/>
    <p:sldId id="285" r:id="rId4"/>
    <p:sldId id="262" r:id="rId5"/>
    <p:sldId id="259" r:id="rId6"/>
    <p:sldId id="263" r:id="rId7"/>
    <p:sldId id="264" r:id="rId8"/>
    <p:sldId id="286" r:id="rId9"/>
    <p:sldId id="287" r:id="rId1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763A308-302E-4009-A7FD-55A59450B126}">
  <a:tblStyle styleId="{4763A308-302E-4009-A7FD-55A59450B1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132"/>
    <p:restoredTop sz="94667"/>
  </p:normalViewPr>
  <p:slideViewPr>
    <p:cSldViewPr snapToGrid="0" snapToObjects="1">
      <p:cViewPr>
        <p:scale>
          <a:sx n="112" d="100"/>
          <a:sy n="112" d="100"/>
        </p:scale>
        <p:origin x="59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" name="Google Shape;49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798700" y="1991850"/>
            <a:ext cx="35466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403228"/>
              </a:buClr>
              <a:buSzPts val="3600"/>
              <a:buNone/>
              <a:defRPr sz="3600">
                <a:solidFill>
                  <a:srgbClr val="403228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403228"/>
              </a:buClr>
              <a:buSzPts val="3600"/>
              <a:buNone/>
              <a:defRPr sz="3600">
                <a:solidFill>
                  <a:srgbClr val="403228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403228"/>
              </a:buClr>
              <a:buSzPts val="3600"/>
              <a:buNone/>
              <a:defRPr sz="3600">
                <a:solidFill>
                  <a:srgbClr val="403228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403228"/>
              </a:buClr>
              <a:buSzPts val="3600"/>
              <a:buNone/>
              <a:defRPr sz="3600">
                <a:solidFill>
                  <a:srgbClr val="403228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403228"/>
              </a:buClr>
              <a:buSzPts val="3600"/>
              <a:buNone/>
              <a:defRPr sz="3600">
                <a:solidFill>
                  <a:srgbClr val="403228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403228"/>
              </a:buClr>
              <a:buSzPts val="3600"/>
              <a:buNone/>
              <a:defRPr sz="3600">
                <a:solidFill>
                  <a:srgbClr val="403228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403228"/>
              </a:buClr>
              <a:buSzPts val="3600"/>
              <a:buNone/>
              <a:defRPr sz="3600">
                <a:solidFill>
                  <a:srgbClr val="403228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403228"/>
              </a:buClr>
              <a:buSzPts val="3600"/>
              <a:buNone/>
              <a:defRPr sz="3600">
                <a:solidFill>
                  <a:srgbClr val="403228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403228"/>
              </a:buClr>
              <a:buSzPts val="3600"/>
              <a:buNone/>
              <a:defRPr sz="3600">
                <a:solidFill>
                  <a:srgbClr val="40322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/>
          <p:nvPr/>
        </p:nvSpPr>
        <p:spPr>
          <a:xfrm>
            <a:off x="1411350" y="1333000"/>
            <a:ext cx="6321300" cy="2477400"/>
          </a:xfrm>
          <a:prstGeom prst="rect">
            <a:avLst/>
          </a:prstGeom>
          <a:noFill/>
          <a:ln w="28575" cap="flat" cmpd="sng">
            <a:solidFill>
              <a:srgbClr val="403228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ctrTitle"/>
          </p:nvPr>
        </p:nvSpPr>
        <p:spPr>
          <a:xfrm>
            <a:off x="1513950" y="1583350"/>
            <a:ext cx="61161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b="1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2919325" y="2687650"/>
            <a:ext cx="3305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03228"/>
              </a:buClr>
              <a:buSzPts val="1600"/>
              <a:buNone/>
              <a:defRPr sz="16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03228"/>
              </a:buClr>
              <a:buSzPts val="1600"/>
              <a:buNone/>
              <a:defRPr sz="1600" i="1"/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03228"/>
              </a:buClr>
              <a:buSzPts val="1600"/>
              <a:buNone/>
              <a:defRPr sz="1600" i="1"/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03228"/>
              </a:buClr>
              <a:buSzPts val="1600"/>
              <a:buNone/>
              <a:defRPr i="1"/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03228"/>
              </a:buClr>
              <a:buSzPts val="1600"/>
              <a:buNone/>
              <a:defRPr i="1"/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03228"/>
              </a:buClr>
              <a:buSzPts val="1600"/>
              <a:buNone/>
              <a:defRPr i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i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i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i="1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>
            <a:spLocks noGrp="1"/>
          </p:cNvSpPr>
          <p:nvPr>
            <p:ph type="title"/>
          </p:nvPr>
        </p:nvSpPr>
        <p:spPr>
          <a:xfrm>
            <a:off x="1887900" y="434575"/>
            <a:ext cx="53682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body" idx="1"/>
          </p:nvPr>
        </p:nvSpPr>
        <p:spPr>
          <a:xfrm>
            <a:off x="1224425" y="1477750"/>
            <a:ext cx="6695100" cy="34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✣"/>
              <a:defRPr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⨳"/>
              <a:defRPr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cxnSp>
        <p:nvCxnSpPr>
          <p:cNvPr id="22" name="Google Shape;22;p5"/>
          <p:cNvCxnSpPr/>
          <p:nvPr/>
        </p:nvCxnSpPr>
        <p:spPr>
          <a:xfrm>
            <a:off x="4279500" y="1427300"/>
            <a:ext cx="585000" cy="0"/>
          </a:xfrm>
          <a:prstGeom prst="straightConnector1">
            <a:avLst/>
          </a:prstGeom>
          <a:noFill/>
          <a:ln w="28575" cap="flat" cmpd="sng">
            <a:solidFill>
              <a:srgbClr val="92694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" name="Google Shape;23;p5"/>
          <p:cNvSpPr txBox="1">
            <a:spLocks noGrp="1"/>
          </p:cNvSpPr>
          <p:nvPr>
            <p:ph type="sldNum" idx="12"/>
          </p:nvPr>
        </p:nvSpPr>
        <p:spPr>
          <a:xfrm>
            <a:off x="4297650" y="47499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1887900" y="434575"/>
            <a:ext cx="53682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body" idx="1"/>
          </p:nvPr>
        </p:nvSpPr>
        <p:spPr>
          <a:xfrm>
            <a:off x="1351075" y="1518375"/>
            <a:ext cx="3126900" cy="325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✣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⨳"/>
              <a:defRPr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body" idx="2"/>
          </p:nvPr>
        </p:nvSpPr>
        <p:spPr>
          <a:xfrm>
            <a:off x="4666144" y="1518375"/>
            <a:ext cx="3126900" cy="325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✣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⨳"/>
              <a:defRPr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cxnSp>
        <p:nvCxnSpPr>
          <p:cNvPr id="28" name="Google Shape;28;p6"/>
          <p:cNvCxnSpPr/>
          <p:nvPr/>
        </p:nvCxnSpPr>
        <p:spPr>
          <a:xfrm>
            <a:off x="4279500" y="1427300"/>
            <a:ext cx="585000" cy="0"/>
          </a:xfrm>
          <a:prstGeom prst="straightConnector1">
            <a:avLst/>
          </a:prstGeom>
          <a:noFill/>
          <a:ln w="28575" cap="flat" cmpd="sng">
            <a:solidFill>
              <a:srgbClr val="92694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" name="Google Shape;29;p6"/>
          <p:cNvSpPr txBox="1">
            <a:spLocks noGrp="1"/>
          </p:cNvSpPr>
          <p:nvPr>
            <p:ph type="sldNum" idx="12"/>
          </p:nvPr>
        </p:nvSpPr>
        <p:spPr>
          <a:xfrm>
            <a:off x="4297650" y="47499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blipFill>
          <a:blip r:embed="rId6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887900" y="434575"/>
            <a:ext cx="53682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Cinzel"/>
              <a:buNone/>
              <a:defRPr sz="24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Cinzel"/>
              <a:buNone/>
              <a:defRPr sz="24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Cinzel"/>
              <a:buNone/>
              <a:defRPr sz="24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Cinzel"/>
              <a:buNone/>
              <a:defRPr sz="24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Cinzel"/>
              <a:buNone/>
              <a:defRPr sz="24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Cinzel"/>
              <a:buNone/>
              <a:defRPr sz="24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Cinzel"/>
              <a:buNone/>
              <a:defRPr sz="24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Cinzel"/>
              <a:buNone/>
              <a:defRPr sz="24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Cinzel"/>
              <a:buNone/>
              <a:defRPr sz="24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224425" y="1477750"/>
            <a:ext cx="6695100" cy="3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Libre Baskerville"/>
              <a:buChar char="✣"/>
              <a:defRPr sz="2400">
                <a:solidFill>
                  <a:srgbClr val="40322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000"/>
              <a:buFont typeface="Libre Baskerville"/>
              <a:buChar char="⨳"/>
              <a:defRPr sz="2000">
                <a:solidFill>
                  <a:srgbClr val="40322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000"/>
              <a:buFont typeface="Libre Baskerville"/>
              <a:buChar char="■"/>
              <a:defRPr sz="2000">
                <a:solidFill>
                  <a:srgbClr val="40322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1600"/>
              <a:buFont typeface="Libre Baskerville"/>
              <a:buChar char="●"/>
              <a:defRPr sz="1600">
                <a:solidFill>
                  <a:srgbClr val="40322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1600"/>
              <a:buFont typeface="Libre Baskerville"/>
              <a:buChar char="○"/>
              <a:defRPr sz="1600">
                <a:solidFill>
                  <a:srgbClr val="40322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1600"/>
              <a:buFont typeface="Libre Baskerville"/>
              <a:buChar char="■"/>
              <a:defRPr sz="1600">
                <a:solidFill>
                  <a:srgbClr val="40322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Clr>
                <a:srgbClr val="403228"/>
              </a:buClr>
              <a:buSzPts val="1600"/>
              <a:buFont typeface="Libre Baskerville"/>
              <a:buChar char="●"/>
              <a:defRPr sz="1600">
                <a:solidFill>
                  <a:srgbClr val="40322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Clr>
                <a:srgbClr val="403228"/>
              </a:buClr>
              <a:buSzPts val="1600"/>
              <a:buFont typeface="Libre Baskerville"/>
              <a:buChar char="○"/>
              <a:defRPr sz="1600">
                <a:solidFill>
                  <a:srgbClr val="40322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Clr>
                <a:srgbClr val="403228"/>
              </a:buClr>
              <a:buSzPts val="1600"/>
              <a:buFont typeface="Libre Baskerville"/>
              <a:buChar char="■"/>
              <a:defRPr sz="1600">
                <a:solidFill>
                  <a:srgbClr val="40322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4297650" y="474990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buNone/>
              <a:defRPr sz="12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1pPr>
            <a:lvl2pPr lvl="1" algn="ctr">
              <a:buNone/>
              <a:defRPr sz="12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2pPr>
            <a:lvl3pPr lvl="2" algn="ctr">
              <a:buNone/>
              <a:defRPr sz="12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3pPr>
            <a:lvl4pPr lvl="3" algn="ctr">
              <a:buNone/>
              <a:defRPr sz="12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4pPr>
            <a:lvl5pPr lvl="4" algn="ctr">
              <a:buNone/>
              <a:defRPr sz="12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5pPr>
            <a:lvl6pPr lvl="5" algn="ctr">
              <a:buNone/>
              <a:defRPr sz="12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6pPr>
            <a:lvl7pPr lvl="6" algn="ctr">
              <a:buNone/>
              <a:defRPr sz="12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7pPr>
            <a:lvl8pPr lvl="7" algn="ctr">
              <a:buNone/>
              <a:defRPr sz="12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8pPr>
            <a:lvl9pPr lvl="8" algn="ctr">
              <a:buNone/>
              <a:defRPr sz="12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3.png"/><Relationship Id="rId1" Type="http://schemas.microsoft.com/office/2007/relationships/media" Target="../media/media2.m4a"/><Relationship Id="rId2" Type="http://schemas.openxmlformats.org/officeDocument/2006/relationships/audio" Target="../media/media2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image" Target="../media/image3.png"/><Relationship Id="rId1" Type="http://schemas.microsoft.com/office/2007/relationships/media" Target="../media/media3.m4a"/><Relationship Id="rId2" Type="http://schemas.openxmlformats.org/officeDocument/2006/relationships/audio" Target="../media/media3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3.png"/><Relationship Id="rId1" Type="http://schemas.microsoft.com/office/2007/relationships/media" Target="../media/media4.m4a"/><Relationship Id="rId2" Type="http://schemas.openxmlformats.org/officeDocument/2006/relationships/audio" Target="../media/media4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3.png"/><Relationship Id="rId1" Type="http://schemas.microsoft.com/office/2007/relationships/media" Target="../media/media5.m4a"/><Relationship Id="rId2" Type="http://schemas.openxmlformats.org/officeDocument/2006/relationships/audio" Target="../media/media5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3.png"/><Relationship Id="rId1" Type="http://schemas.microsoft.com/office/2007/relationships/media" Target="../media/media6.m4a"/><Relationship Id="rId2" Type="http://schemas.openxmlformats.org/officeDocument/2006/relationships/audio" Target="../media/media6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3.png"/><Relationship Id="rId1" Type="http://schemas.microsoft.com/office/2007/relationships/media" Target="../media/media7.m4a"/><Relationship Id="rId2" Type="http://schemas.openxmlformats.org/officeDocument/2006/relationships/audio" Target="../media/media7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image" Target="../media/image4.png"/><Relationship Id="rId5" Type="http://schemas.openxmlformats.org/officeDocument/2006/relationships/image" Target="../media/image3.png"/><Relationship Id="rId1" Type="http://schemas.microsoft.com/office/2007/relationships/media" Target="../media/media8.m4a"/><Relationship Id="rId2" Type="http://schemas.openxmlformats.org/officeDocument/2006/relationships/audio" Target="../media/media8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image" Target="../media/image3.png"/><Relationship Id="rId1" Type="http://schemas.microsoft.com/office/2007/relationships/media" Target="../media/media9.m4a"/><Relationship Id="rId2" Type="http://schemas.openxmlformats.org/officeDocument/2006/relationships/audio" Target="../media/media9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1"/>
          <p:cNvSpPr txBox="1">
            <a:spLocks noGrp="1"/>
          </p:cNvSpPr>
          <p:nvPr>
            <p:ph type="ctrTitle"/>
          </p:nvPr>
        </p:nvSpPr>
        <p:spPr>
          <a:xfrm>
            <a:off x="937260" y="674370"/>
            <a:ext cx="7463790" cy="309753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 smtClean="0">
                <a:latin typeface="Papyrus" charset="0"/>
                <a:ea typeface="Papyrus" charset="0"/>
                <a:cs typeface="Papyrus" charset="0"/>
              </a:rPr>
              <a:t>HISTORY </a:t>
            </a:r>
            <a:br>
              <a:rPr lang="en-US" sz="4000" dirty="0" smtClean="0">
                <a:latin typeface="Papyrus" charset="0"/>
                <a:ea typeface="Papyrus" charset="0"/>
                <a:cs typeface="Papyrus" charset="0"/>
              </a:rPr>
            </a:br>
            <a:r>
              <a:rPr lang="en-US" sz="4000" dirty="0" smtClean="0">
                <a:latin typeface="Papyrus" charset="0"/>
                <a:ea typeface="Papyrus" charset="0"/>
                <a:cs typeface="Papyrus" charset="0"/>
              </a:rPr>
              <a:t>GE-IV</a:t>
            </a:r>
            <a:br>
              <a:rPr lang="en-US" sz="4000" dirty="0" smtClean="0">
                <a:latin typeface="Papyrus" charset="0"/>
                <a:ea typeface="Papyrus" charset="0"/>
                <a:cs typeface="Papyrus" charset="0"/>
              </a:rPr>
            </a:br>
            <a:r>
              <a:rPr lang="en-US" sz="4000" b="1" smtClean="0">
                <a:latin typeface="Papyrus" charset="0"/>
                <a:ea typeface="Papyrus" charset="0"/>
                <a:cs typeface="Papyrus" charset="0"/>
              </a:rPr>
              <a:t>RELIGION  AND RELIGIOSITY</a:t>
            </a:r>
            <a:endParaRPr sz="4000" b="1" dirty="0">
              <a:latin typeface="Papyrus" charset="0"/>
              <a:ea typeface="Papyrus" charset="0"/>
              <a:cs typeface="Papyrus" charset="0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9271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6"/>
          <p:cNvSpPr txBox="1">
            <a:spLocks noGrp="1"/>
          </p:cNvSpPr>
          <p:nvPr>
            <p:ph type="title"/>
          </p:nvPr>
        </p:nvSpPr>
        <p:spPr>
          <a:xfrm>
            <a:off x="2013630" y="323883"/>
            <a:ext cx="53682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smtClean="0">
                <a:latin typeface="Papyrus" charset="0"/>
                <a:ea typeface="Papyrus" charset="0"/>
                <a:cs typeface="Papyrus" charset="0"/>
              </a:rPr>
              <a:t>COURSE OBJECTIVES</a:t>
            </a:r>
            <a:endParaRPr sz="3600" dirty="0">
              <a:latin typeface="Papyrus" charset="0"/>
              <a:ea typeface="Papyrus" charset="0"/>
              <a:cs typeface="Papyrus" charset="0"/>
            </a:endParaRPr>
          </a:p>
        </p:txBody>
      </p:sp>
      <p:sp>
        <p:nvSpPr>
          <p:cNvPr id="86" name="Google Shape;86;p16"/>
          <p:cNvSpPr txBox="1">
            <a:spLocks noGrp="1"/>
          </p:cNvSpPr>
          <p:nvPr>
            <p:ph type="body" idx="1"/>
          </p:nvPr>
        </p:nvSpPr>
        <p:spPr>
          <a:xfrm>
            <a:off x="651510" y="1256694"/>
            <a:ext cx="7555230" cy="35200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just" rtl="0">
              <a:spcBef>
                <a:spcPts val="600"/>
              </a:spcBef>
              <a:spcAft>
                <a:spcPts val="0"/>
              </a:spcAft>
              <a:buSzPts val="2400"/>
              <a:buChar char="✣"/>
            </a:pPr>
            <a:r>
              <a:rPr lang="en-US" sz="2300" dirty="0" smtClean="0"/>
              <a:t>The course intends to </a:t>
            </a:r>
            <a:r>
              <a:rPr lang="en-GB" sz="2300" dirty="0" smtClean="0"/>
              <a:t>familiarise</a:t>
            </a:r>
            <a:r>
              <a:rPr lang="en-US" sz="2300" dirty="0" smtClean="0"/>
              <a:t> the students with various religious traditions from the Vedic to the modern times.</a:t>
            </a:r>
          </a:p>
          <a:p>
            <a:pPr marL="457200" lvl="0" indent="-381000" algn="just" rtl="0">
              <a:spcBef>
                <a:spcPts val="600"/>
              </a:spcBef>
              <a:spcAft>
                <a:spcPts val="0"/>
              </a:spcAft>
              <a:buSzPts val="2400"/>
              <a:buChar char="✣"/>
            </a:pPr>
            <a:r>
              <a:rPr lang="en-US" sz="2300" dirty="0" smtClean="0"/>
              <a:t>It helps develop a critical understanding of various concepts on religion and religiosity, with the help of examples from the past and its validity in the present context.</a:t>
            </a:r>
          </a:p>
          <a:p>
            <a:pPr marL="457200" lvl="0" indent="-381000" algn="just" rtl="0">
              <a:spcBef>
                <a:spcPts val="600"/>
              </a:spcBef>
              <a:spcAft>
                <a:spcPts val="0"/>
              </a:spcAft>
              <a:buSzPts val="2400"/>
              <a:buChar char="✣"/>
            </a:pPr>
            <a:r>
              <a:rPr lang="en-US" sz="2300" dirty="0" smtClean="0"/>
              <a:t>The paper seeks to investigate concepts such as, Vedic traditions, Puranic Hinduism, </a:t>
            </a:r>
            <a:r>
              <a:rPr lang="en-US" sz="2300" dirty="0" err="1" smtClean="0"/>
              <a:t>renunciatory</a:t>
            </a:r>
            <a:r>
              <a:rPr lang="en-US" sz="2300" dirty="0" smtClean="0"/>
              <a:t> traditions, Sufism, Secularism, conversion and identities among many others</a:t>
            </a:r>
            <a:r>
              <a:rPr lang="en-US" dirty="0" smtClean="0"/>
              <a:t>. </a:t>
            </a:r>
            <a:endParaRPr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87;p16"/>
          <p:cNvSpPr txBox="1">
            <a:spLocks noGrp="1"/>
          </p:cNvSpPr>
          <p:nvPr>
            <p:ph type="sldNum" idx="12"/>
          </p:nvPr>
        </p:nvSpPr>
        <p:spPr>
          <a:xfrm>
            <a:off x="4297650" y="47499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56682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latin typeface="Papyrus" charset="0"/>
                <a:ea typeface="Papyrus" charset="0"/>
                <a:cs typeface="Papyrus" charset="0"/>
              </a:rPr>
              <a:t>COURSE OBJECTIVES</a:t>
            </a:r>
            <a:endParaRPr lang="en-US" sz="3600" dirty="0">
              <a:latin typeface="Papyrus" charset="0"/>
              <a:ea typeface="Papyrus" charset="0"/>
              <a:cs typeface="Papyrus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211965"/>
            <a:ext cx="7772400" cy="3448200"/>
          </a:xfrm>
        </p:spPr>
        <p:txBody>
          <a:bodyPr/>
          <a:lstStyle/>
          <a:p>
            <a:pPr algn="just"/>
            <a:r>
              <a:rPr lang="en-US" sz="2300" dirty="0" smtClean="0"/>
              <a:t>It also discuses the growing plurality of Indian society during the 19</a:t>
            </a:r>
            <a:r>
              <a:rPr lang="en-US" sz="2300" baseline="30000" dirty="0" smtClean="0"/>
              <a:t>th</a:t>
            </a:r>
            <a:r>
              <a:rPr lang="en-US" sz="2300" dirty="0" smtClean="0"/>
              <a:t> and the early 20</a:t>
            </a:r>
            <a:r>
              <a:rPr lang="en-US" sz="2300" baseline="30000" dirty="0" smtClean="0"/>
              <a:t>th</a:t>
            </a:r>
            <a:r>
              <a:rPr lang="en-US" sz="2300" dirty="0" smtClean="0"/>
              <a:t> centuries and how they came to be accommodated into a shared and cosmopolitan space like Bombay. </a:t>
            </a:r>
          </a:p>
          <a:p>
            <a:pPr algn="just"/>
            <a:r>
              <a:rPr lang="en-US" sz="2300" dirty="0" smtClean="0"/>
              <a:t>The course also intends to critically engage the students with the most contested topics like communalism and the construction of Hindu nationalism, from colonial times to the present day. </a:t>
            </a:r>
          </a:p>
          <a:p>
            <a:pPr algn="just"/>
            <a:r>
              <a:rPr lang="en-US" sz="2300" dirty="0" smtClean="0"/>
              <a:t>It seeks to develop</a:t>
            </a:r>
            <a:r>
              <a:rPr lang="en-GB" sz="2300" dirty="0" smtClean="0"/>
              <a:t> a holistic and historical understanding of various topics pertaining to religion and religiosity. </a:t>
            </a:r>
            <a:endParaRPr lang="en-US" sz="2300" dirty="0" smtClean="0"/>
          </a:p>
          <a:p>
            <a:pPr algn="just"/>
            <a:endParaRPr lang="en-US" sz="23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3</a:t>
            </a:fld>
            <a:endParaRPr lang="uk-UA"/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175759"/>
      </p:ext>
    </p:extLst>
  </p:cSld>
  <p:clrMapOvr>
    <a:masterClrMapping/>
  </p:clrMapOvr>
  <p:transition advTm="44323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7"/>
          <p:cNvSpPr/>
          <p:nvPr/>
        </p:nvSpPr>
        <p:spPr>
          <a:xfrm>
            <a:off x="3192300" y="1235038"/>
            <a:ext cx="2759400" cy="1117800"/>
          </a:xfrm>
          <a:prstGeom prst="ellipse">
            <a:avLst/>
          </a:prstGeom>
          <a:noFill/>
          <a:ln w="9525" cap="flat" cmpd="sng">
            <a:solidFill>
              <a:srgbClr val="92694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2975" y="606520"/>
            <a:ext cx="6695100" cy="857400"/>
          </a:xfrm>
        </p:spPr>
        <p:txBody>
          <a:bodyPr/>
          <a:lstStyle/>
          <a:p>
            <a:r>
              <a:rPr lang="en-US" sz="3600" dirty="0" smtClean="0">
                <a:latin typeface="Papyrus" charset="0"/>
                <a:ea typeface="Papyrus" charset="0"/>
                <a:cs typeface="Papyrus" charset="0"/>
              </a:rPr>
              <a:t>SOURCES &amp; PEDAGOGICAL TOOLS </a:t>
            </a:r>
            <a:endParaRPr lang="en-US" sz="3600" dirty="0">
              <a:latin typeface="Papyrus" charset="0"/>
              <a:ea typeface="Papyrus" charset="0"/>
              <a:cs typeface="Papyrus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0100" y="2240465"/>
            <a:ext cx="7578090" cy="2573118"/>
          </a:xfrm>
        </p:spPr>
        <p:txBody>
          <a:bodyPr/>
          <a:lstStyle/>
          <a:p>
            <a:pPr algn="just"/>
            <a:r>
              <a:rPr lang="en-US" dirty="0" smtClean="0"/>
              <a:t>The course uses both primary and secondary reading material.</a:t>
            </a:r>
          </a:p>
          <a:p>
            <a:pPr algn="just"/>
            <a:r>
              <a:rPr lang="en-US" dirty="0" smtClean="0"/>
              <a:t>Documentaries, photographs, maps and other ICT mediums will be used for the relevant parts of the course. </a:t>
            </a:r>
          </a:p>
        </p:txBody>
      </p:sp>
      <p:sp>
        <p:nvSpPr>
          <p:cNvPr id="101" name="Google Shape;101;p1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95" name="Google Shape;95;p17"/>
          <p:cNvSpPr/>
          <p:nvPr/>
        </p:nvSpPr>
        <p:spPr>
          <a:xfrm>
            <a:off x="3990032" y="763874"/>
            <a:ext cx="307307" cy="298624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9269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17"/>
          <p:cNvSpPr/>
          <p:nvPr/>
        </p:nvSpPr>
        <p:spPr>
          <a:xfrm>
            <a:off x="3122350" y="1062500"/>
            <a:ext cx="567551" cy="556361"/>
          </a:xfrm>
          <a:custGeom>
            <a:avLst/>
            <a:gdLst/>
            <a:ahLst/>
            <a:cxnLst/>
            <a:rect l="l" t="t" r="r" b="b"/>
            <a:pathLst>
              <a:path w="17179" h="16839" extrusionOk="0">
                <a:moveTo>
                  <a:pt x="4064" y="1461"/>
                </a:moveTo>
                <a:lnTo>
                  <a:pt x="4307" y="1801"/>
                </a:lnTo>
                <a:lnTo>
                  <a:pt x="4550" y="2093"/>
                </a:lnTo>
                <a:lnTo>
                  <a:pt x="4794" y="2385"/>
                </a:lnTo>
                <a:lnTo>
                  <a:pt x="5037" y="2677"/>
                </a:lnTo>
                <a:lnTo>
                  <a:pt x="5231" y="2872"/>
                </a:lnTo>
                <a:lnTo>
                  <a:pt x="5329" y="2969"/>
                </a:lnTo>
                <a:lnTo>
                  <a:pt x="5450" y="3018"/>
                </a:lnTo>
                <a:lnTo>
                  <a:pt x="5548" y="2994"/>
                </a:lnTo>
                <a:lnTo>
                  <a:pt x="5815" y="3042"/>
                </a:lnTo>
                <a:lnTo>
                  <a:pt x="6083" y="3042"/>
                </a:lnTo>
                <a:lnTo>
                  <a:pt x="6594" y="3018"/>
                </a:lnTo>
                <a:lnTo>
                  <a:pt x="7129" y="2994"/>
                </a:lnTo>
                <a:lnTo>
                  <a:pt x="7129" y="2994"/>
                </a:lnTo>
                <a:lnTo>
                  <a:pt x="6935" y="3310"/>
                </a:lnTo>
                <a:lnTo>
                  <a:pt x="6740" y="3651"/>
                </a:lnTo>
                <a:lnTo>
                  <a:pt x="6545" y="3991"/>
                </a:lnTo>
                <a:lnTo>
                  <a:pt x="6375" y="4332"/>
                </a:lnTo>
                <a:lnTo>
                  <a:pt x="6351" y="4381"/>
                </a:lnTo>
                <a:lnTo>
                  <a:pt x="6351" y="4429"/>
                </a:lnTo>
                <a:lnTo>
                  <a:pt x="6375" y="4648"/>
                </a:lnTo>
                <a:lnTo>
                  <a:pt x="6424" y="4892"/>
                </a:lnTo>
                <a:lnTo>
                  <a:pt x="6618" y="5305"/>
                </a:lnTo>
                <a:lnTo>
                  <a:pt x="6935" y="6133"/>
                </a:lnTo>
                <a:lnTo>
                  <a:pt x="6424" y="5962"/>
                </a:lnTo>
                <a:lnTo>
                  <a:pt x="5864" y="5768"/>
                </a:lnTo>
                <a:lnTo>
                  <a:pt x="5572" y="5719"/>
                </a:lnTo>
                <a:lnTo>
                  <a:pt x="5450" y="5695"/>
                </a:lnTo>
                <a:lnTo>
                  <a:pt x="5231" y="5695"/>
                </a:lnTo>
                <a:lnTo>
                  <a:pt x="5183" y="5743"/>
                </a:lnTo>
                <a:lnTo>
                  <a:pt x="5158" y="5768"/>
                </a:lnTo>
                <a:lnTo>
                  <a:pt x="5158" y="5841"/>
                </a:lnTo>
                <a:lnTo>
                  <a:pt x="4794" y="6133"/>
                </a:lnTo>
                <a:lnTo>
                  <a:pt x="4453" y="6473"/>
                </a:lnTo>
                <a:lnTo>
                  <a:pt x="4210" y="6692"/>
                </a:lnTo>
                <a:lnTo>
                  <a:pt x="3966" y="6911"/>
                </a:lnTo>
                <a:lnTo>
                  <a:pt x="3699" y="7081"/>
                </a:lnTo>
                <a:lnTo>
                  <a:pt x="3650" y="6644"/>
                </a:lnTo>
                <a:lnTo>
                  <a:pt x="3650" y="6206"/>
                </a:lnTo>
                <a:lnTo>
                  <a:pt x="3650" y="5841"/>
                </a:lnTo>
                <a:lnTo>
                  <a:pt x="3650" y="5646"/>
                </a:lnTo>
                <a:lnTo>
                  <a:pt x="3626" y="5451"/>
                </a:lnTo>
                <a:lnTo>
                  <a:pt x="3650" y="5403"/>
                </a:lnTo>
                <a:lnTo>
                  <a:pt x="3650" y="5330"/>
                </a:lnTo>
                <a:lnTo>
                  <a:pt x="3650" y="5257"/>
                </a:lnTo>
                <a:lnTo>
                  <a:pt x="3601" y="5208"/>
                </a:lnTo>
                <a:lnTo>
                  <a:pt x="3188" y="4892"/>
                </a:lnTo>
                <a:lnTo>
                  <a:pt x="2774" y="4600"/>
                </a:lnTo>
                <a:lnTo>
                  <a:pt x="2312" y="4332"/>
                </a:lnTo>
                <a:lnTo>
                  <a:pt x="1874" y="4089"/>
                </a:lnTo>
                <a:lnTo>
                  <a:pt x="2214" y="3943"/>
                </a:lnTo>
                <a:lnTo>
                  <a:pt x="2555" y="3797"/>
                </a:lnTo>
                <a:lnTo>
                  <a:pt x="2944" y="3699"/>
                </a:lnTo>
                <a:lnTo>
                  <a:pt x="3139" y="3626"/>
                </a:lnTo>
                <a:lnTo>
                  <a:pt x="3334" y="3553"/>
                </a:lnTo>
                <a:lnTo>
                  <a:pt x="3431" y="3578"/>
                </a:lnTo>
                <a:lnTo>
                  <a:pt x="3528" y="3578"/>
                </a:lnTo>
                <a:lnTo>
                  <a:pt x="3626" y="3529"/>
                </a:lnTo>
                <a:lnTo>
                  <a:pt x="3650" y="3480"/>
                </a:lnTo>
                <a:lnTo>
                  <a:pt x="3674" y="3432"/>
                </a:lnTo>
                <a:lnTo>
                  <a:pt x="3820" y="2945"/>
                </a:lnTo>
                <a:lnTo>
                  <a:pt x="3918" y="2458"/>
                </a:lnTo>
                <a:lnTo>
                  <a:pt x="4064" y="1461"/>
                </a:lnTo>
                <a:close/>
                <a:moveTo>
                  <a:pt x="3991" y="755"/>
                </a:moveTo>
                <a:lnTo>
                  <a:pt x="3918" y="779"/>
                </a:lnTo>
                <a:lnTo>
                  <a:pt x="3869" y="804"/>
                </a:lnTo>
                <a:lnTo>
                  <a:pt x="3820" y="877"/>
                </a:lnTo>
                <a:lnTo>
                  <a:pt x="3723" y="1144"/>
                </a:lnTo>
                <a:lnTo>
                  <a:pt x="3650" y="1436"/>
                </a:lnTo>
                <a:lnTo>
                  <a:pt x="3504" y="1996"/>
                </a:lnTo>
                <a:lnTo>
                  <a:pt x="3407" y="2556"/>
                </a:lnTo>
                <a:lnTo>
                  <a:pt x="3285" y="3115"/>
                </a:lnTo>
                <a:lnTo>
                  <a:pt x="3163" y="3140"/>
                </a:lnTo>
                <a:lnTo>
                  <a:pt x="3017" y="3188"/>
                </a:lnTo>
                <a:lnTo>
                  <a:pt x="2774" y="3261"/>
                </a:lnTo>
                <a:lnTo>
                  <a:pt x="2312" y="3480"/>
                </a:lnTo>
                <a:lnTo>
                  <a:pt x="2020" y="3578"/>
                </a:lnTo>
                <a:lnTo>
                  <a:pt x="1752" y="3699"/>
                </a:lnTo>
                <a:lnTo>
                  <a:pt x="1630" y="3772"/>
                </a:lnTo>
                <a:lnTo>
                  <a:pt x="1509" y="3845"/>
                </a:lnTo>
                <a:lnTo>
                  <a:pt x="1387" y="3943"/>
                </a:lnTo>
                <a:lnTo>
                  <a:pt x="1290" y="4040"/>
                </a:lnTo>
                <a:lnTo>
                  <a:pt x="1265" y="4089"/>
                </a:lnTo>
                <a:lnTo>
                  <a:pt x="1290" y="4137"/>
                </a:lnTo>
                <a:lnTo>
                  <a:pt x="1314" y="4162"/>
                </a:lnTo>
                <a:lnTo>
                  <a:pt x="1363" y="4186"/>
                </a:lnTo>
                <a:lnTo>
                  <a:pt x="1436" y="4162"/>
                </a:lnTo>
                <a:lnTo>
                  <a:pt x="1460" y="4210"/>
                </a:lnTo>
                <a:lnTo>
                  <a:pt x="1509" y="4259"/>
                </a:lnTo>
                <a:lnTo>
                  <a:pt x="3285" y="5476"/>
                </a:lnTo>
                <a:lnTo>
                  <a:pt x="3261" y="5646"/>
                </a:lnTo>
                <a:lnTo>
                  <a:pt x="3261" y="5841"/>
                </a:lnTo>
                <a:lnTo>
                  <a:pt x="3261" y="6206"/>
                </a:lnTo>
                <a:lnTo>
                  <a:pt x="3261" y="6546"/>
                </a:lnTo>
                <a:lnTo>
                  <a:pt x="3261" y="6863"/>
                </a:lnTo>
                <a:lnTo>
                  <a:pt x="3309" y="7179"/>
                </a:lnTo>
                <a:lnTo>
                  <a:pt x="3358" y="7495"/>
                </a:lnTo>
                <a:lnTo>
                  <a:pt x="3382" y="7568"/>
                </a:lnTo>
                <a:lnTo>
                  <a:pt x="3431" y="7617"/>
                </a:lnTo>
                <a:lnTo>
                  <a:pt x="3504" y="7641"/>
                </a:lnTo>
                <a:lnTo>
                  <a:pt x="3577" y="7641"/>
                </a:lnTo>
                <a:lnTo>
                  <a:pt x="3626" y="7617"/>
                </a:lnTo>
                <a:lnTo>
                  <a:pt x="3699" y="7568"/>
                </a:lnTo>
                <a:lnTo>
                  <a:pt x="3723" y="7519"/>
                </a:lnTo>
                <a:lnTo>
                  <a:pt x="3747" y="7446"/>
                </a:lnTo>
                <a:lnTo>
                  <a:pt x="3942" y="7349"/>
                </a:lnTo>
                <a:lnTo>
                  <a:pt x="4137" y="7227"/>
                </a:lnTo>
                <a:lnTo>
                  <a:pt x="4477" y="6960"/>
                </a:lnTo>
                <a:lnTo>
                  <a:pt x="4964" y="6522"/>
                </a:lnTo>
                <a:lnTo>
                  <a:pt x="5183" y="6303"/>
                </a:lnTo>
                <a:lnTo>
                  <a:pt x="5450" y="6108"/>
                </a:lnTo>
                <a:lnTo>
                  <a:pt x="5742" y="6206"/>
                </a:lnTo>
                <a:lnTo>
                  <a:pt x="6059" y="6303"/>
                </a:lnTo>
                <a:lnTo>
                  <a:pt x="6643" y="6473"/>
                </a:lnTo>
                <a:lnTo>
                  <a:pt x="6910" y="6595"/>
                </a:lnTo>
                <a:lnTo>
                  <a:pt x="7202" y="6717"/>
                </a:lnTo>
                <a:lnTo>
                  <a:pt x="7275" y="6741"/>
                </a:lnTo>
                <a:lnTo>
                  <a:pt x="7348" y="6717"/>
                </a:lnTo>
                <a:lnTo>
                  <a:pt x="7421" y="6692"/>
                </a:lnTo>
                <a:lnTo>
                  <a:pt x="7470" y="6644"/>
                </a:lnTo>
                <a:lnTo>
                  <a:pt x="7494" y="6571"/>
                </a:lnTo>
                <a:lnTo>
                  <a:pt x="7519" y="6522"/>
                </a:lnTo>
                <a:lnTo>
                  <a:pt x="7519" y="6449"/>
                </a:lnTo>
                <a:lnTo>
                  <a:pt x="7470" y="6376"/>
                </a:lnTo>
                <a:lnTo>
                  <a:pt x="7470" y="6327"/>
                </a:lnTo>
                <a:lnTo>
                  <a:pt x="7300" y="5841"/>
                </a:lnTo>
                <a:lnTo>
                  <a:pt x="7105" y="5354"/>
                </a:lnTo>
                <a:lnTo>
                  <a:pt x="6910" y="4916"/>
                </a:lnTo>
                <a:lnTo>
                  <a:pt x="6813" y="4697"/>
                </a:lnTo>
                <a:lnTo>
                  <a:pt x="6691" y="4478"/>
                </a:lnTo>
                <a:lnTo>
                  <a:pt x="7227" y="3675"/>
                </a:lnTo>
                <a:lnTo>
                  <a:pt x="7470" y="3261"/>
                </a:lnTo>
                <a:lnTo>
                  <a:pt x="7592" y="3042"/>
                </a:lnTo>
                <a:lnTo>
                  <a:pt x="7665" y="2799"/>
                </a:lnTo>
                <a:lnTo>
                  <a:pt x="7713" y="2726"/>
                </a:lnTo>
                <a:lnTo>
                  <a:pt x="7713" y="2653"/>
                </a:lnTo>
                <a:lnTo>
                  <a:pt x="7738" y="2629"/>
                </a:lnTo>
                <a:lnTo>
                  <a:pt x="7738" y="2556"/>
                </a:lnTo>
                <a:lnTo>
                  <a:pt x="7713" y="2507"/>
                </a:lnTo>
                <a:lnTo>
                  <a:pt x="7689" y="2458"/>
                </a:lnTo>
                <a:lnTo>
                  <a:pt x="7640" y="2410"/>
                </a:lnTo>
                <a:lnTo>
                  <a:pt x="7592" y="2385"/>
                </a:lnTo>
                <a:lnTo>
                  <a:pt x="7519" y="2385"/>
                </a:lnTo>
                <a:lnTo>
                  <a:pt x="7446" y="2410"/>
                </a:lnTo>
                <a:lnTo>
                  <a:pt x="7397" y="2458"/>
                </a:lnTo>
                <a:lnTo>
                  <a:pt x="7202" y="2458"/>
                </a:lnTo>
                <a:lnTo>
                  <a:pt x="6983" y="2483"/>
                </a:lnTo>
                <a:lnTo>
                  <a:pt x="6594" y="2531"/>
                </a:lnTo>
                <a:lnTo>
                  <a:pt x="6326" y="2556"/>
                </a:lnTo>
                <a:lnTo>
                  <a:pt x="5815" y="2556"/>
                </a:lnTo>
                <a:lnTo>
                  <a:pt x="5548" y="2580"/>
                </a:lnTo>
                <a:lnTo>
                  <a:pt x="5426" y="2410"/>
                </a:lnTo>
                <a:lnTo>
                  <a:pt x="5280" y="2264"/>
                </a:lnTo>
                <a:lnTo>
                  <a:pt x="5012" y="1996"/>
                </a:lnTo>
                <a:lnTo>
                  <a:pt x="4769" y="1704"/>
                </a:lnTo>
                <a:lnTo>
                  <a:pt x="4575" y="1412"/>
                </a:lnTo>
                <a:lnTo>
                  <a:pt x="4356" y="1120"/>
                </a:lnTo>
                <a:lnTo>
                  <a:pt x="4161" y="804"/>
                </a:lnTo>
                <a:lnTo>
                  <a:pt x="4112" y="779"/>
                </a:lnTo>
                <a:lnTo>
                  <a:pt x="4039" y="779"/>
                </a:lnTo>
                <a:lnTo>
                  <a:pt x="3991" y="755"/>
                </a:lnTo>
                <a:close/>
                <a:moveTo>
                  <a:pt x="11169" y="536"/>
                </a:moveTo>
                <a:lnTo>
                  <a:pt x="11582" y="633"/>
                </a:lnTo>
                <a:lnTo>
                  <a:pt x="11972" y="779"/>
                </a:lnTo>
                <a:lnTo>
                  <a:pt x="12361" y="950"/>
                </a:lnTo>
                <a:lnTo>
                  <a:pt x="12726" y="1144"/>
                </a:lnTo>
                <a:lnTo>
                  <a:pt x="13066" y="1363"/>
                </a:lnTo>
                <a:lnTo>
                  <a:pt x="13431" y="1582"/>
                </a:lnTo>
                <a:lnTo>
                  <a:pt x="13748" y="1850"/>
                </a:lnTo>
                <a:lnTo>
                  <a:pt x="14064" y="2093"/>
                </a:lnTo>
                <a:lnTo>
                  <a:pt x="14332" y="2312"/>
                </a:lnTo>
                <a:lnTo>
                  <a:pt x="14551" y="2531"/>
                </a:lnTo>
                <a:lnTo>
                  <a:pt x="14770" y="2775"/>
                </a:lnTo>
                <a:lnTo>
                  <a:pt x="14964" y="3018"/>
                </a:lnTo>
                <a:lnTo>
                  <a:pt x="15305" y="3529"/>
                </a:lnTo>
                <a:lnTo>
                  <a:pt x="15621" y="4064"/>
                </a:lnTo>
                <a:lnTo>
                  <a:pt x="15548" y="4162"/>
                </a:lnTo>
                <a:lnTo>
                  <a:pt x="15475" y="4235"/>
                </a:lnTo>
                <a:lnTo>
                  <a:pt x="15475" y="4259"/>
                </a:lnTo>
                <a:lnTo>
                  <a:pt x="15475" y="4308"/>
                </a:lnTo>
                <a:lnTo>
                  <a:pt x="15500" y="4332"/>
                </a:lnTo>
                <a:lnTo>
                  <a:pt x="15646" y="4332"/>
                </a:lnTo>
                <a:lnTo>
                  <a:pt x="15743" y="4283"/>
                </a:lnTo>
                <a:lnTo>
                  <a:pt x="15938" y="4648"/>
                </a:lnTo>
                <a:lnTo>
                  <a:pt x="15865" y="4673"/>
                </a:lnTo>
                <a:lnTo>
                  <a:pt x="15767" y="4746"/>
                </a:lnTo>
                <a:lnTo>
                  <a:pt x="15719" y="4794"/>
                </a:lnTo>
                <a:lnTo>
                  <a:pt x="15694" y="4867"/>
                </a:lnTo>
                <a:lnTo>
                  <a:pt x="15694" y="4916"/>
                </a:lnTo>
                <a:lnTo>
                  <a:pt x="15743" y="4940"/>
                </a:lnTo>
                <a:lnTo>
                  <a:pt x="15816" y="4940"/>
                </a:lnTo>
                <a:lnTo>
                  <a:pt x="15889" y="4916"/>
                </a:lnTo>
                <a:lnTo>
                  <a:pt x="15962" y="4892"/>
                </a:lnTo>
                <a:lnTo>
                  <a:pt x="16035" y="4819"/>
                </a:lnTo>
                <a:lnTo>
                  <a:pt x="16205" y="5159"/>
                </a:lnTo>
                <a:lnTo>
                  <a:pt x="16108" y="5208"/>
                </a:lnTo>
                <a:lnTo>
                  <a:pt x="16011" y="5281"/>
                </a:lnTo>
                <a:lnTo>
                  <a:pt x="15938" y="5378"/>
                </a:lnTo>
                <a:lnTo>
                  <a:pt x="15889" y="5451"/>
                </a:lnTo>
                <a:lnTo>
                  <a:pt x="15865" y="5524"/>
                </a:lnTo>
                <a:lnTo>
                  <a:pt x="15889" y="5573"/>
                </a:lnTo>
                <a:lnTo>
                  <a:pt x="15938" y="5622"/>
                </a:lnTo>
                <a:lnTo>
                  <a:pt x="16011" y="5622"/>
                </a:lnTo>
                <a:lnTo>
                  <a:pt x="16108" y="5573"/>
                </a:lnTo>
                <a:lnTo>
                  <a:pt x="16205" y="5524"/>
                </a:lnTo>
                <a:lnTo>
                  <a:pt x="16327" y="5451"/>
                </a:lnTo>
                <a:lnTo>
                  <a:pt x="16424" y="5792"/>
                </a:lnTo>
                <a:lnTo>
                  <a:pt x="16254" y="5841"/>
                </a:lnTo>
                <a:lnTo>
                  <a:pt x="16108" y="5938"/>
                </a:lnTo>
                <a:lnTo>
                  <a:pt x="15986" y="6060"/>
                </a:lnTo>
                <a:lnTo>
                  <a:pt x="15938" y="6181"/>
                </a:lnTo>
                <a:lnTo>
                  <a:pt x="15938" y="6230"/>
                </a:lnTo>
                <a:lnTo>
                  <a:pt x="15962" y="6279"/>
                </a:lnTo>
                <a:lnTo>
                  <a:pt x="16011" y="6303"/>
                </a:lnTo>
                <a:lnTo>
                  <a:pt x="16059" y="6303"/>
                </a:lnTo>
                <a:lnTo>
                  <a:pt x="16132" y="6279"/>
                </a:lnTo>
                <a:lnTo>
                  <a:pt x="16205" y="6230"/>
                </a:lnTo>
                <a:lnTo>
                  <a:pt x="16376" y="6157"/>
                </a:lnTo>
                <a:lnTo>
                  <a:pt x="16497" y="6108"/>
                </a:lnTo>
                <a:lnTo>
                  <a:pt x="16570" y="6571"/>
                </a:lnTo>
                <a:lnTo>
                  <a:pt x="16522" y="6546"/>
                </a:lnTo>
                <a:lnTo>
                  <a:pt x="16473" y="6546"/>
                </a:lnTo>
                <a:lnTo>
                  <a:pt x="16376" y="6571"/>
                </a:lnTo>
                <a:lnTo>
                  <a:pt x="16254" y="6619"/>
                </a:lnTo>
                <a:lnTo>
                  <a:pt x="16181" y="6692"/>
                </a:lnTo>
                <a:lnTo>
                  <a:pt x="16108" y="6765"/>
                </a:lnTo>
                <a:lnTo>
                  <a:pt x="16084" y="6863"/>
                </a:lnTo>
                <a:lnTo>
                  <a:pt x="16084" y="6911"/>
                </a:lnTo>
                <a:lnTo>
                  <a:pt x="16108" y="6936"/>
                </a:lnTo>
                <a:lnTo>
                  <a:pt x="16108" y="6960"/>
                </a:lnTo>
                <a:lnTo>
                  <a:pt x="16205" y="6960"/>
                </a:lnTo>
                <a:lnTo>
                  <a:pt x="16278" y="6936"/>
                </a:lnTo>
                <a:lnTo>
                  <a:pt x="16449" y="6887"/>
                </a:lnTo>
                <a:lnTo>
                  <a:pt x="16546" y="6863"/>
                </a:lnTo>
                <a:lnTo>
                  <a:pt x="16619" y="6814"/>
                </a:lnTo>
                <a:lnTo>
                  <a:pt x="16668" y="7154"/>
                </a:lnTo>
                <a:lnTo>
                  <a:pt x="16351" y="7325"/>
                </a:lnTo>
                <a:lnTo>
                  <a:pt x="16230" y="7446"/>
                </a:lnTo>
                <a:lnTo>
                  <a:pt x="16108" y="7568"/>
                </a:lnTo>
                <a:lnTo>
                  <a:pt x="16084" y="7592"/>
                </a:lnTo>
                <a:lnTo>
                  <a:pt x="16108" y="7641"/>
                </a:lnTo>
                <a:lnTo>
                  <a:pt x="16132" y="7665"/>
                </a:lnTo>
                <a:lnTo>
                  <a:pt x="16278" y="7665"/>
                </a:lnTo>
                <a:lnTo>
                  <a:pt x="16424" y="7641"/>
                </a:lnTo>
                <a:lnTo>
                  <a:pt x="16570" y="7592"/>
                </a:lnTo>
                <a:lnTo>
                  <a:pt x="16716" y="7519"/>
                </a:lnTo>
                <a:lnTo>
                  <a:pt x="16765" y="7982"/>
                </a:lnTo>
                <a:lnTo>
                  <a:pt x="16570" y="8055"/>
                </a:lnTo>
                <a:lnTo>
                  <a:pt x="16376" y="8152"/>
                </a:lnTo>
                <a:lnTo>
                  <a:pt x="16205" y="8249"/>
                </a:lnTo>
                <a:lnTo>
                  <a:pt x="16108" y="8298"/>
                </a:lnTo>
                <a:lnTo>
                  <a:pt x="16035" y="8371"/>
                </a:lnTo>
                <a:lnTo>
                  <a:pt x="16035" y="8395"/>
                </a:lnTo>
                <a:lnTo>
                  <a:pt x="16132" y="8444"/>
                </a:lnTo>
                <a:lnTo>
                  <a:pt x="16254" y="8468"/>
                </a:lnTo>
                <a:lnTo>
                  <a:pt x="16449" y="8444"/>
                </a:lnTo>
                <a:lnTo>
                  <a:pt x="16619" y="8395"/>
                </a:lnTo>
                <a:lnTo>
                  <a:pt x="16789" y="8347"/>
                </a:lnTo>
                <a:lnTo>
                  <a:pt x="16814" y="8639"/>
                </a:lnTo>
                <a:lnTo>
                  <a:pt x="16814" y="8833"/>
                </a:lnTo>
                <a:lnTo>
                  <a:pt x="16497" y="8882"/>
                </a:lnTo>
                <a:lnTo>
                  <a:pt x="16205" y="8979"/>
                </a:lnTo>
                <a:lnTo>
                  <a:pt x="16084" y="9028"/>
                </a:lnTo>
                <a:lnTo>
                  <a:pt x="15962" y="9101"/>
                </a:lnTo>
                <a:lnTo>
                  <a:pt x="15889" y="9198"/>
                </a:lnTo>
                <a:lnTo>
                  <a:pt x="15840" y="9247"/>
                </a:lnTo>
                <a:lnTo>
                  <a:pt x="15840" y="9320"/>
                </a:lnTo>
                <a:lnTo>
                  <a:pt x="15840" y="9369"/>
                </a:lnTo>
                <a:lnTo>
                  <a:pt x="15889" y="9393"/>
                </a:lnTo>
                <a:lnTo>
                  <a:pt x="16011" y="9417"/>
                </a:lnTo>
                <a:lnTo>
                  <a:pt x="16132" y="9393"/>
                </a:lnTo>
                <a:lnTo>
                  <a:pt x="16351" y="9320"/>
                </a:lnTo>
                <a:lnTo>
                  <a:pt x="16716" y="9247"/>
                </a:lnTo>
                <a:lnTo>
                  <a:pt x="16546" y="9807"/>
                </a:lnTo>
                <a:lnTo>
                  <a:pt x="16522" y="9807"/>
                </a:lnTo>
                <a:lnTo>
                  <a:pt x="16132" y="9831"/>
                </a:lnTo>
                <a:lnTo>
                  <a:pt x="15986" y="9831"/>
                </a:lnTo>
                <a:lnTo>
                  <a:pt x="15865" y="9880"/>
                </a:lnTo>
                <a:lnTo>
                  <a:pt x="15743" y="9928"/>
                </a:lnTo>
                <a:lnTo>
                  <a:pt x="15646" y="10026"/>
                </a:lnTo>
                <a:lnTo>
                  <a:pt x="15646" y="10074"/>
                </a:lnTo>
                <a:lnTo>
                  <a:pt x="15646" y="10123"/>
                </a:lnTo>
                <a:lnTo>
                  <a:pt x="15670" y="10147"/>
                </a:lnTo>
                <a:lnTo>
                  <a:pt x="15719" y="10172"/>
                </a:lnTo>
                <a:lnTo>
                  <a:pt x="15986" y="10196"/>
                </a:lnTo>
                <a:lnTo>
                  <a:pt x="16424" y="10196"/>
                </a:lnTo>
                <a:lnTo>
                  <a:pt x="16376" y="10342"/>
                </a:lnTo>
                <a:lnTo>
                  <a:pt x="16230" y="10731"/>
                </a:lnTo>
                <a:lnTo>
                  <a:pt x="15889" y="10731"/>
                </a:lnTo>
                <a:lnTo>
                  <a:pt x="15573" y="10683"/>
                </a:lnTo>
                <a:lnTo>
                  <a:pt x="15402" y="10683"/>
                </a:lnTo>
                <a:lnTo>
                  <a:pt x="15256" y="10707"/>
                </a:lnTo>
                <a:lnTo>
                  <a:pt x="15232" y="10731"/>
                </a:lnTo>
                <a:lnTo>
                  <a:pt x="15232" y="10780"/>
                </a:lnTo>
                <a:lnTo>
                  <a:pt x="15281" y="10853"/>
                </a:lnTo>
                <a:lnTo>
                  <a:pt x="15329" y="10877"/>
                </a:lnTo>
                <a:lnTo>
                  <a:pt x="15475" y="10950"/>
                </a:lnTo>
                <a:lnTo>
                  <a:pt x="15621" y="10999"/>
                </a:lnTo>
                <a:lnTo>
                  <a:pt x="15767" y="11023"/>
                </a:lnTo>
                <a:lnTo>
                  <a:pt x="16108" y="11072"/>
                </a:lnTo>
                <a:lnTo>
                  <a:pt x="15938" y="11486"/>
                </a:lnTo>
                <a:lnTo>
                  <a:pt x="15646" y="11413"/>
                </a:lnTo>
                <a:lnTo>
                  <a:pt x="15378" y="11364"/>
                </a:lnTo>
                <a:lnTo>
                  <a:pt x="15232" y="11340"/>
                </a:lnTo>
                <a:lnTo>
                  <a:pt x="15086" y="11340"/>
                </a:lnTo>
                <a:lnTo>
                  <a:pt x="14940" y="11364"/>
                </a:lnTo>
                <a:lnTo>
                  <a:pt x="14794" y="11437"/>
                </a:lnTo>
                <a:lnTo>
                  <a:pt x="14770" y="11461"/>
                </a:lnTo>
                <a:lnTo>
                  <a:pt x="14794" y="11486"/>
                </a:lnTo>
                <a:lnTo>
                  <a:pt x="14794" y="11510"/>
                </a:lnTo>
                <a:lnTo>
                  <a:pt x="14964" y="11583"/>
                </a:lnTo>
                <a:lnTo>
                  <a:pt x="15110" y="11656"/>
                </a:lnTo>
                <a:lnTo>
                  <a:pt x="15427" y="11753"/>
                </a:lnTo>
                <a:lnTo>
                  <a:pt x="15597" y="11802"/>
                </a:lnTo>
                <a:lnTo>
                  <a:pt x="15767" y="11826"/>
                </a:lnTo>
                <a:lnTo>
                  <a:pt x="15719" y="11948"/>
                </a:lnTo>
                <a:lnTo>
                  <a:pt x="15475" y="12362"/>
                </a:lnTo>
                <a:lnTo>
                  <a:pt x="15427" y="12362"/>
                </a:lnTo>
                <a:lnTo>
                  <a:pt x="15135" y="12289"/>
                </a:lnTo>
                <a:lnTo>
                  <a:pt x="14867" y="12191"/>
                </a:lnTo>
                <a:lnTo>
                  <a:pt x="14624" y="12094"/>
                </a:lnTo>
                <a:lnTo>
                  <a:pt x="14502" y="12070"/>
                </a:lnTo>
                <a:lnTo>
                  <a:pt x="14380" y="12045"/>
                </a:lnTo>
                <a:lnTo>
                  <a:pt x="14332" y="12045"/>
                </a:lnTo>
                <a:lnTo>
                  <a:pt x="14307" y="12070"/>
                </a:lnTo>
                <a:lnTo>
                  <a:pt x="14307" y="12118"/>
                </a:lnTo>
                <a:lnTo>
                  <a:pt x="14307" y="12167"/>
                </a:lnTo>
                <a:lnTo>
                  <a:pt x="14380" y="12264"/>
                </a:lnTo>
                <a:lnTo>
                  <a:pt x="14478" y="12362"/>
                </a:lnTo>
                <a:lnTo>
                  <a:pt x="14599" y="12459"/>
                </a:lnTo>
                <a:lnTo>
                  <a:pt x="14721" y="12508"/>
                </a:lnTo>
                <a:lnTo>
                  <a:pt x="14989" y="12629"/>
                </a:lnTo>
                <a:lnTo>
                  <a:pt x="15281" y="12702"/>
                </a:lnTo>
                <a:lnTo>
                  <a:pt x="14916" y="13189"/>
                </a:lnTo>
                <a:lnTo>
                  <a:pt x="14599" y="13067"/>
                </a:lnTo>
                <a:lnTo>
                  <a:pt x="14283" y="12946"/>
                </a:lnTo>
                <a:lnTo>
                  <a:pt x="13967" y="12824"/>
                </a:lnTo>
                <a:lnTo>
                  <a:pt x="13796" y="12775"/>
                </a:lnTo>
                <a:lnTo>
                  <a:pt x="13723" y="12775"/>
                </a:lnTo>
                <a:lnTo>
                  <a:pt x="13650" y="12800"/>
                </a:lnTo>
                <a:lnTo>
                  <a:pt x="13626" y="12824"/>
                </a:lnTo>
                <a:lnTo>
                  <a:pt x="13626" y="12848"/>
                </a:lnTo>
                <a:lnTo>
                  <a:pt x="13650" y="12897"/>
                </a:lnTo>
                <a:lnTo>
                  <a:pt x="13675" y="12970"/>
                </a:lnTo>
                <a:lnTo>
                  <a:pt x="13772" y="13067"/>
                </a:lnTo>
                <a:lnTo>
                  <a:pt x="13991" y="13213"/>
                </a:lnTo>
                <a:lnTo>
                  <a:pt x="14307" y="13384"/>
                </a:lnTo>
                <a:lnTo>
                  <a:pt x="14648" y="13530"/>
                </a:lnTo>
                <a:lnTo>
                  <a:pt x="14210" y="13992"/>
                </a:lnTo>
                <a:lnTo>
                  <a:pt x="14186" y="13968"/>
                </a:lnTo>
                <a:lnTo>
                  <a:pt x="13772" y="13700"/>
                </a:lnTo>
                <a:lnTo>
                  <a:pt x="13602" y="13578"/>
                </a:lnTo>
                <a:lnTo>
                  <a:pt x="13431" y="13505"/>
                </a:lnTo>
                <a:lnTo>
                  <a:pt x="13261" y="13457"/>
                </a:lnTo>
                <a:lnTo>
                  <a:pt x="13066" y="13432"/>
                </a:lnTo>
                <a:lnTo>
                  <a:pt x="13042" y="13432"/>
                </a:lnTo>
                <a:lnTo>
                  <a:pt x="13066" y="13457"/>
                </a:lnTo>
                <a:lnTo>
                  <a:pt x="13188" y="13603"/>
                </a:lnTo>
                <a:lnTo>
                  <a:pt x="13334" y="13724"/>
                </a:lnTo>
                <a:lnTo>
                  <a:pt x="13650" y="13968"/>
                </a:lnTo>
                <a:lnTo>
                  <a:pt x="13796" y="14089"/>
                </a:lnTo>
                <a:lnTo>
                  <a:pt x="13967" y="14211"/>
                </a:lnTo>
                <a:lnTo>
                  <a:pt x="13699" y="14454"/>
                </a:lnTo>
                <a:lnTo>
                  <a:pt x="13334" y="14260"/>
                </a:lnTo>
                <a:lnTo>
                  <a:pt x="12969" y="14016"/>
                </a:lnTo>
                <a:lnTo>
                  <a:pt x="12774" y="13919"/>
                </a:lnTo>
                <a:lnTo>
                  <a:pt x="12556" y="13822"/>
                </a:lnTo>
                <a:lnTo>
                  <a:pt x="12531" y="13822"/>
                </a:lnTo>
                <a:lnTo>
                  <a:pt x="12531" y="13846"/>
                </a:lnTo>
                <a:lnTo>
                  <a:pt x="12507" y="13870"/>
                </a:lnTo>
                <a:lnTo>
                  <a:pt x="12531" y="13895"/>
                </a:lnTo>
                <a:lnTo>
                  <a:pt x="12653" y="14065"/>
                </a:lnTo>
                <a:lnTo>
                  <a:pt x="12823" y="14235"/>
                </a:lnTo>
                <a:lnTo>
                  <a:pt x="13018" y="14381"/>
                </a:lnTo>
                <a:lnTo>
                  <a:pt x="13188" y="14503"/>
                </a:lnTo>
                <a:lnTo>
                  <a:pt x="13431" y="14673"/>
                </a:lnTo>
                <a:lnTo>
                  <a:pt x="12872" y="15063"/>
                </a:lnTo>
                <a:lnTo>
                  <a:pt x="12799" y="14990"/>
                </a:lnTo>
                <a:lnTo>
                  <a:pt x="12726" y="14917"/>
                </a:lnTo>
                <a:lnTo>
                  <a:pt x="12531" y="14746"/>
                </a:lnTo>
                <a:lnTo>
                  <a:pt x="12361" y="14576"/>
                </a:lnTo>
                <a:lnTo>
                  <a:pt x="12215" y="14430"/>
                </a:lnTo>
                <a:lnTo>
                  <a:pt x="12045" y="14308"/>
                </a:lnTo>
                <a:lnTo>
                  <a:pt x="11972" y="14260"/>
                </a:lnTo>
                <a:lnTo>
                  <a:pt x="11874" y="14235"/>
                </a:lnTo>
                <a:lnTo>
                  <a:pt x="11777" y="14235"/>
                </a:lnTo>
                <a:lnTo>
                  <a:pt x="11704" y="14260"/>
                </a:lnTo>
                <a:lnTo>
                  <a:pt x="11680" y="14284"/>
                </a:lnTo>
                <a:lnTo>
                  <a:pt x="11680" y="14308"/>
                </a:lnTo>
                <a:lnTo>
                  <a:pt x="11704" y="14381"/>
                </a:lnTo>
                <a:lnTo>
                  <a:pt x="11728" y="14430"/>
                </a:lnTo>
                <a:lnTo>
                  <a:pt x="11850" y="14552"/>
                </a:lnTo>
                <a:lnTo>
                  <a:pt x="12020" y="14746"/>
                </a:lnTo>
                <a:lnTo>
                  <a:pt x="12191" y="14917"/>
                </a:lnTo>
                <a:lnTo>
                  <a:pt x="12337" y="15087"/>
                </a:lnTo>
                <a:lnTo>
                  <a:pt x="12434" y="15184"/>
                </a:lnTo>
                <a:lnTo>
                  <a:pt x="12531" y="15257"/>
                </a:lnTo>
                <a:lnTo>
                  <a:pt x="11947" y="15573"/>
                </a:lnTo>
                <a:lnTo>
                  <a:pt x="11680" y="15306"/>
                </a:lnTo>
                <a:lnTo>
                  <a:pt x="11436" y="15038"/>
                </a:lnTo>
                <a:lnTo>
                  <a:pt x="11193" y="14771"/>
                </a:lnTo>
                <a:lnTo>
                  <a:pt x="11071" y="14673"/>
                </a:lnTo>
                <a:lnTo>
                  <a:pt x="10901" y="14576"/>
                </a:lnTo>
                <a:lnTo>
                  <a:pt x="10877" y="14600"/>
                </a:lnTo>
                <a:lnTo>
                  <a:pt x="10877" y="14625"/>
                </a:lnTo>
                <a:lnTo>
                  <a:pt x="10925" y="14819"/>
                </a:lnTo>
                <a:lnTo>
                  <a:pt x="10998" y="14990"/>
                </a:lnTo>
                <a:lnTo>
                  <a:pt x="11096" y="15135"/>
                </a:lnTo>
                <a:lnTo>
                  <a:pt x="11217" y="15281"/>
                </a:lnTo>
                <a:lnTo>
                  <a:pt x="11388" y="15525"/>
                </a:lnTo>
                <a:lnTo>
                  <a:pt x="11582" y="15744"/>
                </a:lnTo>
                <a:lnTo>
                  <a:pt x="11096" y="15914"/>
                </a:lnTo>
                <a:lnTo>
                  <a:pt x="11071" y="15865"/>
                </a:lnTo>
                <a:lnTo>
                  <a:pt x="11023" y="15841"/>
                </a:lnTo>
                <a:lnTo>
                  <a:pt x="10731" y="15598"/>
                </a:lnTo>
                <a:lnTo>
                  <a:pt x="10439" y="15330"/>
                </a:lnTo>
                <a:lnTo>
                  <a:pt x="10293" y="15233"/>
                </a:lnTo>
                <a:lnTo>
                  <a:pt x="10147" y="15111"/>
                </a:lnTo>
                <a:lnTo>
                  <a:pt x="9976" y="15014"/>
                </a:lnTo>
                <a:lnTo>
                  <a:pt x="9806" y="14965"/>
                </a:lnTo>
                <a:lnTo>
                  <a:pt x="9782" y="14965"/>
                </a:lnTo>
                <a:lnTo>
                  <a:pt x="9782" y="14990"/>
                </a:lnTo>
                <a:lnTo>
                  <a:pt x="9976" y="15281"/>
                </a:lnTo>
                <a:lnTo>
                  <a:pt x="10220" y="15549"/>
                </a:lnTo>
                <a:lnTo>
                  <a:pt x="10463" y="15817"/>
                </a:lnTo>
                <a:lnTo>
                  <a:pt x="10585" y="15938"/>
                </a:lnTo>
                <a:lnTo>
                  <a:pt x="10731" y="16036"/>
                </a:lnTo>
                <a:lnTo>
                  <a:pt x="10122" y="16182"/>
                </a:lnTo>
                <a:lnTo>
                  <a:pt x="10074" y="16133"/>
                </a:lnTo>
                <a:lnTo>
                  <a:pt x="10001" y="16109"/>
                </a:lnTo>
                <a:lnTo>
                  <a:pt x="9903" y="16060"/>
                </a:lnTo>
                <a:lnTo>
                  <a:pt x="9830" y="16011"/>
                </a:lnTo>
                <a:lnTo>
                  <a:pt x="9684" y="15890"/>
                </a:lnTo>
                <a:lnTo>
                  <a:pt x="9587" y="15719"/>
                </a:lnTo>
                <a:lnTo>
                  <a:pt x="9465" y="15549"/>
                </a:lnTo>
                <a:lnTo>
                  <a:pt x="9368" y="15379"/>
                </a:lnTo>
                <a:lnTo>
                  <a:pt x="9246" y="15257"/>
                </a:lnTo>
                <a:lnTo>
                  <a:pt x="9125" y="15160"/>
                </a:lnTo>
                <a:lnTo>
                  <a:pt x="8954" y="15063"/>
                </a:lnTo>
                <a:lnTo>
                  <a:pt x="8930" y="15087"/>
                </a:lnTo>
                <a:lnTo>
                  <a:pt x="8979" y="15160"/>
                </a:lnTo>
                <a:lnTo>
                  <a:pt x="9027" y="15257"/>
                </a:lnTo>
                <a:lnTo>
                  <a:pt x="9076" y="15476"/>
                </a:lnTo>
                <a:lnTo>
                  <a:pt x="9173" y="15695"/>
                </a:lnTo>
                <a:lnTo>
                  <a:pt x="9295" y="15914"/>
                </a:lnTo>
                <a:lnTo>
                  <a:pt x="9417" y="16109"/>
                </a:lnTo>
                <a:lnTo>
                  <a:pt x="9587" y="16279"/>
                </a:lnTo>
                <a:lnTo>
                  <a:pt x="9222" y="16328"/>
                </a:lnTo>
                <a:lnTo>
                  <a:pt x="8857" y="16352"/>
                </a:lnTo>
                <a:lnTo>
                  <a:pt x="8857" y="16328"/>
                </a:lnTo>
                <a:lnTo>
                  <a:pt x="8808" y="16255"/>
                </a:lnTo>
                <a:lnTo>
                  <a:pt x="8760" y="16182"/>
                </a:lnTo>
                <a:lnTo>
                  <a:pt x="8638" y="16060"/>
                </a:lnTo>
                <a:lnTo>
                  <a:pt x="8516" y="15865"/>
                </a:lnTo>
                <a:lnTo>
                  <a:pt x="8419" y="15622"/>
                </a:lnTo>
                <a:lnTo>
                  <a:pt x="8346" y="15452"/>
                </a:lnTo>
                <a:lnTo>
                  <a:pt x="8273" y="15281"/>
                </a:lnTo>
                <a:lnTo>
                  <a:pt x="8224" y="15208"/>
                </a:lnTo>
                <a:lnTo>
                  <a:pt x="8151" y="15135"/>
                </a:lnTo>
                <a:lnTo>
                  <a:pt x="8078" y="15087"/>
                </a:lnTo>
                <a:lnTo>
                  <a:pt x="7981" y="15038"/>
                </a:lnTo>
                <a:lnTo>
                  <a:pt x="7957" y="15063"/>
                </a:lnTo>
                <a:lnTo>
                  <a:pt x="7932" y="15160"/>
                </a:lnTo>
                <a:lnTo>
                  <a:pt x="7957" y="15306"/>
                </a:lnTo>
                <a:lnTo>
                  <a:pt x="7981" y="15476"/>
                </a:lnTo>
                <a:lnTo>
                  <a:pt x="8005" y="15671"/>
                </a:lnTo>
                <a:lnTo>
                  <a:pt x="8078" y="15841"/>
                </a:lnTo>
                <a:lnTo>
                  <a:pt x="8151" y="16036"/>
                </a:lnTo>
                <a:lnTo>
                  <a:pt x="8249" y="16206"/>
                </a:lnTo>
                <a:lnTo>
                  <a:pt x="8346" y="16352"/>
                </a:lnTo>
                <a:lnTo>
                  <a:pt x="7835" y="16328"/>
                </a:lnTo>
                <a:lnTo>
                  <a:pt x="7762" y="16230"/>
                </a:lnTo>
                <a:lnTo>
                  <a:pt x="7689" y="16109"/>
                </a:lnTo>
                <a:lnTo>
                  <a:pt x="7640" y="15987"/>
                </a:lnTo>
                <a:lnTo>
                  <a:pt x="7567" y="15719"/>
                </a:lnTo>
                <a:lnTo>
                  <a:pt x="7446" y="15330"/>
                </a:lnTo>
                <a:lnTo>
                  <a:pt x="7373" y="15135"/>
                </a:lnTo>
                <a:lnTo>
                  <a:pt x="7300" y="15063"/>
                </a:lnTo>
                <a:lnTo>
                  <a:pt x="7227" y="14990"/>
                </a:lnTo>
                <a:lnTo>
                  <a:pt x="7178" y="14990"/>
                </a:lnTo>
                <a:lnTo>
                  <a:pt x="7154" y="15038"/>
                </a:lnTo>
                <a:lnTo>
                  <a:pt x="7129" y="15135"/>
                </a:lnTo>
                <a:lnTo>
                  <a:pt x="7129" y="15233"/>
                </a:lnTo>
                <a:lnTo>
                  <a:pt x="7154" y="15452"/>
                </a:lnTo>
                <a:lnTo>
                  <a:pt x="7202" y="15695"/>
                </a:lnTo>
                <a:lnTo>
                  <a:pt x="7275" y="15890"/>
                </a:lnTo>
                <a:lnTo>
                  <a:pt x="7324" y="16084"/>
                </a:lnTo>
                <a:lnTo>
                  <a:pt x="7397" y="16279"/>
                </a:lnTo>
                <a:lnTo>
                  <a:pt x="6740" y="16157"/>
                </a:lnTo>
                <a:lnTo>
                  <a:pt x="6691" y="15963"/>
                </a:lnTo>
                <a:lnTo>
                  <a:pt x="6618" y="15792"/>
                </a:lnTo>
                <a:lnTo>
                  <a:pt x="6521" y="15598"/>
                </a:lnTo>
                <a:lnTo>
                  <a:pt x="6472" y="15427"/>
                </a:lnTo>
                <a:lnTo>
                  <a:pt x="6399" y="15135"/>
                </a:lnTo>
                <a:lnTo>
                  <a:pt x="6351" y="14990"/>
                </a:lnTo>
                <a:lnTo>
                  <a:pt x="6278" y="14892"/>
                </a:lnTo>
                <a:lnTo>
                  <a:pt x="6253" y="14868"/>
                </a:lnTo>
                <a:lnTo>
                  <a:pt x="6205" y="14917"/>
                </a:lnTo>
                <a:lnTo>
                  <a:pt x="6156" y="14941"/>
                </a:lnTo>
                <a:lnTo>
                  <a:pt x="6107" y="15063"/>
                </a:lnTo>
                <a:lnTo>
                  <a:pt x="6083" y="15208"/>
                </a:lnTo>
                <a:lnTo>
                  <a:pt x="6107" y="15354"/>
                </a:lnTo>
                <a:lnTo>
                  <a:pt x="6156" y="15549"/>
                </a:lnTo>
                <a:lnTo>
                  <a:pt x="6205" y="15719"/>
                </a:lnTo>
                <a:lnTo>
                  <a:pt x="6326" y="16060"/>
                </a:lnTo>
                <a:lnTo>
                  <a:pt x="6326" y="16060"/>
                </a:lnTo>
                <a:lnTo>
                  <a:pt x="5742" y="15865"/>
                </a:lnTo>
                <a:lnTo>
                  <a:pt x="5742" y="15792"/>
                </a:lnTo>
                <a:lnTo>
                  <a:pt x="5694" y="15719"/>
                </a:lnTo>
                <a:lnTo>
                  <a:pt x="5621" y="15622"/>
                </a:lnTo>
                <a:lnTo>
                  <a:pt x="5572" y="15549"/>
                </a:lnTo>
                <a:lnTo>
                  <a:pt x="5523" y="15379"/>
                </a:lnTo>
                <a:lnTo>
                  <a:pt x="5450" y="15014"/>
                </a:lnTo>
                <a:lnTo>
                  <a:pt x="5377" y="14819"/>
                </a:lnTo>
                <a:lnTo>
                  <a:pt x="5329" y="14698"/>
                </a:lnTo>
                <a:lnTo>
                  <a:pt x="5280" y="14673"/>
                </a:lnTo>
                <a:lnTo>
                  <a:pt x="5231" y="14698"/>
                </a:lnTo>
                <a:lnTo>
                  <a:pt x="5183" y="14746"/>
                </a:lnTo>
                <a:lnTo>
                  <a:pt x="5158" y="14795"/>
                </a:lnTo>
                <a:lnTo>
                  <a:pt x="5110" y="14941"/>
                </a:lnTo>
                <a:lnTo>
                  <a:pt x="5110" y="15111"/>
                </a:lnTo>
                <a:lnTo>
                  <a:pt x="5110" y="15257"/>
                </a:lnTo>
                <a:lnTo>
                  <a:pt x="5134" y="15452"/>
                </a:lnTo>
                <a:lnTo>
                  <a:pt x="5207" y="15646"/>
                </a:lnTo>
                <a:lnTo>
                  <a:pt x="5207" y="15646"/>
                </a:lnTo>
                <a:lnTo>
                  <a:pt x="4769" y="15452"/>
                </a:lnTo>
                <a:lnTo>
                  <a:pt x="4721" y="15233"/>
                </a:lnTo>
                <a:lnTo>
                  <a:pt x="4672" y="15014"/>
                </a:lnTo>
                <a:lnTo>
                  <a:pt x="4623" y="14771"/>
                </a:lnTo>
                <a:lnTo>
                  <a:pt x="4599" y="14503"/>
                </a:lnTo>
                <a:lnTo>
                  <a:pt x="4575" y="14479"/>
                </a:lnTo>
                <a:lnTo>
                  <a:pt x="4502" y="14479"/>
                </a:lnTo>
                <a:lnTo>
                  <a:pt x="4453" y="14552"/>
                </a:lnTo>
                <a:lnTo>
                  <a:pt x="4404" y="14649"/>
                </a:lnTo>
                <a:lnTo>
                  <a:pt x="4380" y="14819"/>
                </a:lnTo>
                <a:lnTo>
                  <a:pt x="4356" y="15038"/>
                </a:lnTo>
                <a:lnTo>
                  <a:pt x="4380" y="15257"/>
                </a:lnTo>
                <a:lnTo>
                  <a:pt x="4112" y="15111"/>
                </a:lnTo>
                <a:lnTo>
                  <a:pt x="4112" y="15063"/>
                </a:lnTo>
                <a:lnTo>
                  <a:pt x="4088" y="14990"/>
                </a:lnTo>
                <a:lnTo>
                  <a:pt x="4064" y="14892"/>
                </a:lnTo>
                <a:lnTo>
                  <a:pt x="4039" y="14795"/>
                </a:lnTo>
                <a:lnTo>
                  <a:pt x="4039" y="14552"/>
                </a:lnTo>
                <a:lnTo>
                  <a:pt x="4039" y="14333"/>
                </a:lnTo>
                <a:lnTo>
                  <a:pt x="4015" y="14235"/>
                </a:lnTo>
                <a:lnTo>
                  <a:pt x="3966" y="14138"/>
                </a:lnTo>
                <a:lnTo>
                  <a:pt x="3942" y="14114"/>
                </a:lnTo>
                <a:lnTo>
                  <a:pt x="3893" y="14114"/>
                </a:lnTo>
                <a:lnTo>
                  <a:pt x="3796" y="14235"/>
                </a:lnTo>
                <a:lnTo>
                  <a:pt x="3747" y="14381"/>
                </a:lnTo>
                <a:lnTo>
                  <a:pt x="3723" y="14527"/>
                </a:lnTo>
                <a:lnTo>
                  <a:pt x="3723" y="14649"/>
                </a:lnTo>
                <a:lnTo>
                  <a:pt x="3723" y="14868"/>
                </a:lnTo>
                <a:lnTo>
                  <a:pt x="3382" y="14649"/>
                </a:lnTo>
                <a:lnTo>
                  <a:pt x="3407" y="14600"/>
                </a:lnTo>
                <a:lnTo>
                  <a:pt x="3407" y="14503"/>
                </a:lnTo>
                <a:lnTo>
                  <a:pt x="3407" y="14406"/>
                </a:lnTo>
                <a:lnTo>
                  <a:pt x="3382" y="14211"/>
                </a:lnTo>
                <a:lnTo>
                  <a:pt x="3382" y="14065"/>
                </a:lnTo>
                <a:lnTo>
                  <a:pt x="3358" y="13968"/>
                </a:lnTo>
                <a:lnTo>
                  <a:pt x="3334" y="13919"/>
                </a:lnTo>
                <a:lnTo>
                  <a:pt x="3309" y="13870"/>
                </a:lnTo>
                <a:lnTo>
                  <a:pt x="3261" y="13870"/>
                </a:lnTo>
                <a:lnTo>
                  <a:pt x="3188" y="13919"/>
                </a:lnTo>
                <a:lnTo>
                  <a:pt x="3139" y="13992"/>
                </a:lnTo>
                <a:lnTo>
                  <a:pt x="3115" y="14089"/>
                </a:lnTo>
                <a:lnTo>
                  <a:pt x="3090" y="14187"/>
                </a:lnTo>
                <a:lnTo>
                  <a:pt x="3066" y="14406"/>
                </a:lnTo>
                <a:lnTo>
                  <a:pt x="2725" y="14114"/>
                </a:lnTo>
                <a:lnTo>
                  <a:pt x="2750" y="14041"/>
                </a:lnTo>
                <a:lnTo>
                  <a:pt x="2725" y="13919"/>
                </a:lnTo>
                <a:lnTo>
                  <a:pt x="2701" y="13797"/>
                </a:lnTo>
                <a:lnTo>
                  <a:pt x="2725" y="13627"/>
                </a:lnTo>
                <a:lnTo>
                  <a:pt x="2725" y="13481"/>
                </a:lnTo>
                <a:lnTo>
                  <a:pt x="2701" y="13408"/>
                </a:lnTo>
                <a:lnTo>
                  <a:pt x="2652" y="13384"/>
                </a:lnTo>
                <a:lnTo>
                  <a:pt x="2579" y="13384"/>
                </a:lnTo>
                <a:lnTo>
                  <a:pt x="2506" y="13432"/>
                </a:lnTo>
                <a:lnTo>
                  <a:pt x="2433" y="13578"/>
                </a:lnTo>
                <a:lnTo>
                  <a:pt x="2385" y="13773"/>
                </a:lnTo>
                <a:lnTo>
                  <a:pt x="2117" y="13505"/>
                </a:lnTo>
                <a:lnTo>
                  <a:pt x="2117" y="13481"/>
                </a:lnTo>
                <a:lnTo>
                  <a:pt x="2166" y="13432"/>
                </a:lnTo>
                <a:lnTo>
                  <a:pt x="2190" y="13359"/>
                </a:lnTo>
                <a:lnTo>
                  <a:pt x="2214" y="13213"/>
                </a:lnTo>
                <a:lnTo>
                  <a:pt x="2214" y="13116"/>
                </a:lnTo>
                <a:lnTo>
                  <a:pt x="2190" y="13019"/>
                </a:lnTo>
                <a:lnTo>
                  <a:pt x="2166" y="12970"/>
                </a:lnTo>
                <a:lnTo>
                  <a:pt x="2093" y="12921"/>
                </a:lnTo>
                <a:lnTo>
                  <a:pt x="2020" y="12946"/>
                </a:lnTo>
                <a:lnTo>
                  <a:pt x="1971" y="12994"/>
                </a:lnTo>
                <a:lnTo>
                  <a:pt x="1922" y="13067"/>
                </a:lnTo>
                <a:lnTo>
                  <a:pt x="1898" y="13165"/>
                </a:lnTo>
                <a:lnTo>
                  <a:pt x="1874" y="13213"/>
                </a:lnTo>
                <a:lnTo>
                  <a:pt x="1533" y="12751"/>
                </a:lnTo>
                <a:lnTo>
                  <a:pt x="1217" y="12264"/>
                </a:lnTo>
                <a:lnTo>
                  <a:pt x="925" y="11753"/>
                </a:lnTo>
                <a:lnTo>
                  <a:pt x="657" y="11218"/>
                </a:lnTo>
                <a:lnTo>
                  <a:pt x="827" y="11340"/>
                </a:lnTo>
                <a:lnTo>
                  <a:pt x="998" y="11461"/>
                </a:lnTo>
                <a:lnTo>
                  <a:pt x="1363" y="11680"/>
                </a:lnTo>
                <a:lnTo>
                  <a:pt x="1728" y="11875"/>
                </a:lnTo>
                <a:lnTo>
                  <a:pt x="2044" y="12021"/>
                </a:lnTo>
                <a:lnTo>
                  <a:pt x="2409" y="12167"/>
                </a:lnTo>
                <a:lnTo>
                  <a:pt x="2798" y="12289"/>
                </a:lnTo>
                <a:lnTo>
                  <a:pt x="3188" y="12410"/>
                </a:lnTo>
                <a:lnTo>
                  <a:pt x="3577" y="12483"/>
                </a:lnTo>
                <a:lnTo>
                  <a:pt x="3966" y="12556"/>
                </a:lnTo>
                <a:lnTo>
                  <a:pt x="4380" y="12581"/>
                </a:lnTo>
                <a:lnTo>
                  <a:pt x="4769" y="12605"/>
                </a:lnTo>
                <a:lnTo>
                  <a:pt x="5183" y="12629"/>
                </a:lnTo>
                <a:lnTo>
                  <a:pt x="5572" y="12605"/>
                </a:lnTo>
                <a:lnTo>
                  <a:pt x="5961" y="12581"/>
                </a:lnTo>
                <a:lnTo>
                  <a:pt x="6351" y="12508"/>
                </a:lnTo>
                <a:lnTo>
                  <a:pt x="6716" y="12435"/>
                </a:lnTo>
                <a:lnTo>
                  <a:pt x="7105" y="12337"/>
                </a:lnTo>
                <a:lnTo>
                  <a:pt x="7494" y="12216"/>
                </a:lnTo>
                <a:lnTo>
                  <a:pt x="7859" y="12094"/>
                </a:lnTo>
                <a:lnTo>
                  <a:pt x="8224" y="11924"/>
                </a:lnTo>
                <a:lnTo>
                  <a:pt x="8565" y="11753"/>
                </a:lnTo>
                <a:lnTo>
                  <a:pt x="8930" y="11559"/>
                </a:lnTo>
                <a:lnTo>
                  <a:pt x="9271" y="11364"/>
                </a:lnTo>
                <a:lnTo>
                  <a:pt x="9587" y="11145"/>
                </a:lnTo>
                <a:lnTo>
                  <a:pt x="9903" y="10902"/>
                </a:lnTo>
                <a:lnTo>
                  <a:pt x="10195" y="10658"/>
                </a:lnTo>
                <a:lnTo>
                  <a:pt x="10487" y="10391"/>
                </a:lnTo>
                <a:lnTo>
                  <a:pt x="10755" y="10123"/>
                </a:lnTo>
                <a:lnTo>
                  <a:pt x="11023" y="9831"/>
                </a:lnTo>
                <a:lnTo>
                  <a:pt x="11242" y="9539"/>
                </a:lnTo>
                <a:lnTo>
                  <a:pt x="11461" y="9247"/>
                </a:lnTo>
                <a:lnTo>
                  <a:pt x="11655" y="8931"/>
                </a:lnTo>
                <a:lnTo>
                  <a:pt x="11850" y="8590"/>
                </a:lnTo>
                <a:lnTo>
                  <a:pt x="11996" y="8249"/>
                </a:lnTo>
                <a:lnTo>
                  <a:pt x="12142" y="7884"/>
                </a:lnTo>
                <a:lnTo>
                  <a:pt x="12288" y="7519"/>
                </a:lnTo>
                <a:lnTo>
                  <a:pt x="12385" y="7154"/>
                </a:lnTo>
                <a:lnTo>
                  <a:pt x="12483" y="6790"/>
                </a:lnTo>
                <a:lnTo>
                  <a:pt x="12556" y="6425"/>
                </a:lnTo>
                <a:lnTo>
                  <a:pt x="12629" y="6035"/>
                </a:lnTo>
                <a:lnTo>
                  <a:pt x="12653" y="5670"/>
                </a:lnTo>
                <a:lnTo>
                  <a:pt x="12677" y="5281"/>
                </a:lnTo>
                <a:lnTo>
                  <a:pt x="12677" y="4916"/>
                </a:lnTo>
                <a:lnTo>
                  <a:pt x="12677" y="4551"/>
                </a:lnTo>
                <a:lnTo>
                  <a:pt x="12629" y="4210"/>
                </a:lnTo>
                <a:lnTo>
                  <a:pt x="12580" y="3870"/>
                </a:lnTo>
                <a:lnTo>
                  <a:pt x="12483" y="3529"/>
                </a:lnTo>
                <a:lnTo>
                  <a:pt x="12385" y="3213"/>
                </a:lnTo>
                <a:lnTo>
                  <a:pt x="12142" y="2580"/>
                </a:lnTo>
                <a:lnTo>
                  <a:pt x="11874" y="1947"/>
                </a:lnTo>
                <a:lnTo>
                  <a:pt x="11558" y="1242"/>
                </a:lnTo>
                <a:lnTo>
                  <a:pt x="11388" y="877"/>
                </a:lnTo>
                <a:lnTo>
                  <a:pt x="11169" y="536"/>
                </a:lnTo>
                <a:close/>
                <a:moveTo>
                  <a:pt x="10706" y="1"/>
                </a:moveTo>
                <a:lnTo>
                  <a:pt x="10609" y="25"/>
                </a:lnTo>
                <a:lnTo>
                  <a:pt x="10560" y="49"/>
                </a:lnTo>
                <a:lnTo>
                  <a:pt x="10512" y="98"/>
                </a:lnTo>
                <a:lnTo>
                  <a:pt x="10487" y="171"/>
                </a:lnTo>
                <a:lnTo>
                  <a:pt x="10463" y="195"/>
                </a:lnTo>
                <a:lnTo>
                  <a:pt x="10414" y="268"/>
                </a:lnTo>
                <a:lnTo>
                  <a:pt x="10414" y="317"/>
                </a:lnTo>
                <a:lnTo>
                  <a:pt x="10414" y="390"/>
                </a:lnTo>
                <a:lnTo>
                  <a:pt x="10439" y="439"/>
                </a:lnTo>
                <a:lnTo>
                  <a:pt x="10487" y="487"/>
                </a:lnTo>
                <a:lnTo>
                  <a:pt x="10536" y="512"/>
                </a:lnTo>
                <a:lnTo>
                  <a:pt x="10585" y="536"/>
                </a:lnTo>
                <a:lnTo>
                  <a:pt x="10658" y="536"/>
                </a:lnTo>
                <a:lnTo>
                  <a:pt x="10779" y="682"/>
                </a:lnTo>
                <a:lnTo>
                  <a:pt x="10925" y="852"/>
                </a:lnTo>
                <a:lnTo>
                  <a:pt x="11023" y="1047"/>
                </a:lnTo>
                <a:lnTo>
                  <a:pt x="11144" y="1266"/>
                </a:lnTo>
                <a:lnTo>
                  <a:pt x="11315" y="1680"/>
                </a:lnTo>
                <a:lnTo>
                  <a:pt x="11485" y="2045"/>
                </a:lnTo>
                <a:lnTo>
                  <a:pt x="11728" y="2604"/>
                </a:lnTo>
                <a:lnTo>
                  <a:pt x="11947" y="3188"/>
                </a:lnTo>
                <a:lnTo>
                  <a:pt x="12045" y="3480"/>
                </a:lnTo>
                <a:lnTo>
                  <a:pt x="12142" y="3772"/>
                </a:lnTo>
                <a:lnTo>
                  <a:pt x="12215" y="4064"/>
                </a:lnTo>
                <a:lnTo>
                  <a:pt x="12264" y="4381"/>
                </a:lnTo>
                <a:lnTo>
                  <a:pt x="12288" y="4721"/>
                </a:lnTo>
                <a:lnTo>
                  <a:pt x="12288" y="5062"/>
                </a:lnTo>
                <a:lnTo>
                  <a:pt x="12288" y="5403"/>
                </a:lnTo>
                <a:lnTo>
                  <a:pt x="12264" y="5768"/>
                </a:lnTo>
                <a:lnTo>
                  <a:pt x="12215" y="6108"/>
                </a:lnTo>
                <a:lnTo>
                  <a:pt x="12166" y="6473"/>
                </a:lnTo>
                <a:lnTo>
                  <a:pt x="12069" y="6814"/>
                </a:lnTo>
                <a:lnTo>
                  <a:pt x="11996" y="7154"/>
                </a:lnTo>
                <a:lnTo>
                  <a:pt x="11874" y="7495"/>
                </a:lnTo>
                <a:lnTo>
                  <a:pt x="11753" y="7836"/>
                </a:lnTo>
                <a:lnTo>
                  <a:pt x="11607" y="8152"/>
                </a:lnTo>
                <a:lnTo>
                  <a:pt x="11461" y="8493"/>
                </a:lnTo>
                <a:lnTo>
                  <a:pt x="11290" y="8785"/>
                </a:lnTo>
                <a:lnTo>
                  <a:pt x="11096" y="9077"/>
                </a:lnTo>
                <a:lnTo>
                  <a:pt x="10901" y="9369"/>
                </a:lnTo>
                <a:lnTo>
                  <a:pt x="10682" y="9636"/>
                </a:lnTo>
                <a:lnTo>
                  <a:pt x="10463" y="9880"/>
                </a:lnTo>
                <a:lnTo>
                  <a:pt x="10220" y="10123"/>
                </a:lnTo>
                <a:lnTo>
                  <a:pt x="9952" y="10342"/>
                </a:lnTo>
                <a:lnTo>
                  <a:pt x="9684" y="10537"/>
                </a:lnTo>
                <a:lnTo>
                  <a:pt x="9125" y="10902"/>
                </a:lnTo>
                <a:lnTo>
                  <a:pt x="8516" y="11218"/>
                </a:lnTo>
                <a:lnTo>
                  <a:pt x="7884" y="11534"/>
                </a:lnTo>
                <a:lnTo>
                  <a:pt x="7543" y="11680"/>
                </a:lnTo>
                <a:lnTo>
                  <a:pt x="7202" y="11802"/>
                </a:lnTo>
                <a:lnTo>
                  <a:pt x="6862" y="11899"/>
                </a:lnTo>
                <a:lnTo>
                  <a:pt x="6521" y="11997"/>
                </a:lnTo>
                <a:lnTo>
                  <a:pt x="6156" y="12045"/>
                </a:lnTo>
                <a:lnTo>
                  <a:pt x="5791" y="12118"/>
                </a:lnTo>
                <a:lnTo>
                  <a:pt x="5426" y="12143"/>
                </a:lnTo>
                <a:lnTo>
                  <a:pt x="4696" y="12143"/>
                </a:lnTo>
                <a:lnTo>
                  <a:pt x="4331" y="12094"/>
                </a:lnTo>
                <a:lnTo>
                  <a:pt x="3966" y="12045"/>
                </a:lnTo>
                <a:lnTo>
                  <a:pt x="3601" y="11997"/>
                </a:lnTo>
                <a:lnTo>
                  <a:pt x="2896" y="11826"/>
                </a:lnTo>
                <a:lnTo>
                  <a:pt x="2555" y="11729"/>
                </a:lnTo>
                <a:lnTo>
                  <a:pt x="2239" y="11607"/>
                </a:lnTo>
                <a:lnTo>
                  <a:pt x="1922" y="11461"/>
                </a:lnTo>
                <a:lnTo>
                  <a:pt x="1630" y="11291"/>
                </a:lnTo>
                <a:lnTo>
                  <a:pt x="1338" y="11145"/>
                </a:lnTo>
                <a:lnTo>
                  <a:pt x="998" y="10950"/>
                </a:lnTo>
                <a:lnTo>
                  <a:pt x="852" y="10829"/>
                </a:lnTo>
                <a:lnTo>
                  <a:pt x="730" y="10707"/>
                </a:lnTo>
                <a:lnTo>
                  <a:pt x="633" y="10585"/>
                </a:lnTo>
                <a:lnTo>
                  <a:pt x="584" y="10415"/>
                </a:lnTo>
                <a:lnTo>
                  <a:pt x="560" y="10366"/>
                </a:lnTo>
                <a:lnTo>
                  <a:pt x="535" y="10342"/>
                </a:lnTo>
                <a:lnTo>
                  <a:pt x="462" y="10318"/>
                </a:lnTo>
                <a:lnTo>
                  <a:pt x="365" y="10342"/>
                </a:lnTo>
                <a:lnTo>
                  <a:pt x="316" y="10391"/>
                </a:lnTo>
                <a:lnTo>
                  <a:pt x="243" y="10366"/>
                </a:lnTo>
                <a:lnTo>
                  <a:pt x="146" y="10391"/>
                </a:lnTo>
                <a:lnTo>
                  <a:pt x="73" y="10439"/>
                </a:lnTo>
                <a:lnTo>
                  <a:pt x="0" y="10512"/>
                </a:lnTo>
                <a:lnTo>
                  <a:pt x="0" y="10561"/>
                </a:lnTo>
                <a:lnTo>
                  <a:pt x="0" y="10610"/>
                </a:lnTo>
                <a:lnTo>
                  <a:pt x="146" y="11048"/>
                </a:lnTo>
                <a:lnTo>
                  <a:pt x="316" y="11461"/>
                </a:lnTo>
                <a:lnTo>
                  <a:pt x="487" y="11875"/>
                </a:lnTo>
                <a:lnTo>
                  <a:pt x="681" y="12264"/>
                </a:lnTo>
                <a:lnTo>
                  <a:pt x="900" y="12629"/>
                </a:lnTo>
                <a:lnTo>
                  <a:pt x="1144" y="12994"/>
                </a:lnTo>
                <a:lnTo>
                  <a:pt x="1411" y="13359"/>
                </a:lnTo>
                <a:lnTo>
                  <a:pt x="1679" y="13676"/>
                </a:lnTo>
                <a:lnTo>
                  <a:pt x="1971" y="13992"/>
                </a:lnTo>
                <a:lnTo>
                  <a:pt x="2263" y="14308"/>
                </a:lnTo>
                <a:lnTo>
                  <a:pt x="2604" y="14600"/>
                </a:lnTo>
                <a:lnTo>
                  <a:pt x="2920" y="14868"/>
                </a:lnTo>
                <a:lnTo>
                  <a:pt x="3285" y="15135"/>
                </a:lnTo>
                <a:lnTo>
                  <a:pt x="3650" y="15379"/>
                </a:lnTo>
                <a:lnTo>
                  <a:pt x="4039" y="15598"/>
                </a:lnTo>
                <a:lnTo>
                  <a:pt x="4429" y="15817"/>
                </a:lnTo>
                <a:lnTo>
                  <a:pt x="4866" y="16036"/>
                </a:lnTo>
                <a:lnTo>
                  <a:pt x="5280" y="16230"/>
                </a:lnTo>
                <a:lnTo>
                  <a:pt x="5718" y="16376"/>
                </a:lnTo>
                <a:lnTo>
                  <a:pt x="6156" y="16522"/>
                </a:lnTo>
                <a:lnTo>
                  <a:pt x="6618" y="16644"/>
                </a:lnTo>
                <a:lnTo>
                  <a:pt x="7056" y="16717"/>
                </a:lnTo>
                <a:lnTo>
                  <a:pt x="7494" y="16790"/>
                </a:lnTo>
                <a:lnTo>
                  <a:pt x="7957" y="16839"/>
                </a:lnTo>
                <a:lnTo>
                  <a:pt x="8857" y="16839"/>
                </a:lnTo>
                <a:lnTo>
                  <a:pt x="9319" y="16814"/>
                </a:lnTo>
                <a:lnTo>
                  <a:pt x="9757" y="16741"/>
                </a:lnTo>
                <a:lnTo>
                  <a:pt x="10220" y="16668"/>
                </a:lnTo>
                <a:lnTo>
                  <a:pt x="10658" y="16571"/>
                </a:lnTo>
                <a:lnTo>
                  <a:pt x="11120" y="16425"/>
                </a:lnTo>
                <a:lnTo>
                  <a:pt x="11558" y="16279"/>
                </a:lnTo>
                <a:lnTo>
                  <a:pt x="11923" y="16133"/>
                </a:lnTo>
                <a:lnTo>
                  <a:pt x="12264" y="15987"/>
                </a:lnTo>
                <a:lnTo>
                  <a:pt x="12604" y="15817"/>
                </a:lnTo>
                <a:lnTo>
                  <a:pt x="12920" y="15622"/>
                </a:lnTo>
                <a:lnTo>
                  <a:pt x="13237" y="15427"/>
                </a:lnTo>
                <a:lnTo>
                  <a:pt x="13553" y="15208"/>
                </a:lnTo>
                <a:lnTo>
                  <a:pt x="13845" y="14990"/>
                </a:lnTo>
                <a:lnTo>
                  <a:pt x="14137" y="14746"/>
                </a:lnTo>
                <a:lnTo>
                  <a:pt x="14405" y="14479"/>
                </a:lnTo>
                <a:lnTo>
                  <a:pt x="14672" y="14211"/>
                </a:lnTo>
                <a:lnTo>
                  <a:pt x="14940" y="13943"/>
                </a:lnTo>
                <a:lnTo>
                  <a:pt x="15183" y="13651"/>
                </a:lnTo>
                <a:lnTo>
                  <a:pt x="15402" y="13359"/>
                </a:lnTo>
                <a:lnTo>
                  <a:pt x="15621" y="13043"/>
                </a:lnTo>
                <a:lnTo>
                  <a:pt x="15840" y="12727"/>
                </a:lnTo>
                <a:lnTo>
                  <a:pt x="16035" y="12410"/>
                </a:lnTo>
                <a:lnTo>
                  <a:pt x="16205" y="12070"/>
                </a:lnTo>
                <a:lnTo>
                  <a:pt x="16376" y="11705"/>
                </a:lnTo>
                <a:lnTo>
                  <a:pt x="16546" y="11340"/>
                </a:lnTo>
                <a:lnTo>
                  <a:pt x="16668" y="10975"/>
                </a:lnTo>
                <a:lnTo>
                  <a:pt x="16911" y="10220"/>
                </a:lnTo>
                <a:lnTo>
                  <a:pt x="17106" y="9466"/>
                </a:lnTo>
                <a:lnTo>
                  <a:pt x="17154" y="9101"/>
                </a:lnTo>
                <a:lnTo>
                  <a:pt x="17179" y="8663"/>
                </a:lnTo>
                <a:lnTo>
                  <a:pt x="17179" y="8176"/>
                </a:lnTo>
                <a:lnTo>
                  <a:pt x="17179" y="7665"/>
                </a:lnTo>
                <a:lnTo>
                  <a:pt x="17106" y="6717"/>
                </a:lnTo>
                <a:lnTo>
                  <a:pt x="17057" y="6352"/>
                </a:lnTo>
                <a:lnTo>
                  <a:pt x="17008" y="6108"/>
                </a:lnTo>
                <a:lnTo>
                  <a:pt x="16814" y="5524"/>
                </a:lnTo>
                <a:lnTo>
                  <a:pt x="16619" y="4965"/>
                </a:lnTo>
                <a:lnTo>
                  <a:pt x="16376" y="4429"/>
                </a:lnTo>
                <a:lnTo>
                  <a:pt x="16108" y="3918"/>
                </a:lnTo>
                <a:lnTo>
                  <a:pt x="15816" y="3432"/>
                </a:lnTo>
                <a:lnTo>
                  <a:pt x="15475" y="2969"/>
                </a:lnTo>
                <a:lnTo>
                  <a:pt x="15110" y="2507"/>
                </a:lnTo>
                <a:lnTo>
                  <a:pt x="14697" y="2093"/>
                </a:lnTo>
                <a:lnTo>
                  <a:pt x="14283" y="1704"/>
                </a:lnTo>
                <a:lnTo>
                  <a:pt x="13845" y="1363"/>
                </a:lnTo>
                <a:lnTo>
                  <a:pt x="13358" y="1023"/>
                </a:lnTo>
                <a:lnTo>
                  <a:pt x="12872" y="706"/>
                </a:lnTo>
                <a:lnTo>
                  <a:pt x="12361" y="439"/>
                </a:lnTo>
                <a:lnTo>
                  <a:pt x="12093" y="341"/>
                </a:lnTo>
                <a:lnTo>
                  <a:pt x="11826" y="244"/>
                </a:lnTo>
                <a:lnTo>
                  <a:pt x="11558" y="147"/>
                </a:lnTo>
                <a:lnTo>
                  <a:pt x="11266" y="98"/>
                </a:lnTo>
                <a:lnTo>
                  <a:pt x="10998" y="49"/>
                </a:lnTo>
                <a:lnTo>
                  <a:pt x="10706" y="1"/>
                </a:lnTo>
                <a:close/>
              </a:path>
            </a:pathLst>
          </a:custGeom>
          <a:solidFill>
            <a:srgbClr val="9269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7"/>
          <p:cNvSpPr/>
          <p:nvPr/>
        </p:nvSpPr>
        <p:spPr>
          <a:xfrm>
            <a:off x="5400650" y="1692801"/>
            <a:ext cx="738425" cy="727300"/>
          </a:xfrm>
          <a:custGeom>
            <a:avLst/>
            <a:gdLst/>
            <a:ahLst/>
            <a:cxnLst/>
            <a:rect l="l" t="t" r="r" b="b"/>
            <a:pathLst>
              <a:path w="20975" h="20659" extrusionOk="0">
                <a:moveTo>
                  <a:pt x="10317" y="1704"/>
                </a:moveTo>
                <a:lnTo>
                  <a:pt x="10269" y="1728"/>
                </a:lnTo>
                <a:lnTo>
                  <a:pt x="10171" y="1825"/>
                </a:lnTo>
                <a:lnTo>
                  <a:pt x="10123" y="1947"/>
                </a:lnTo>
                <a:lnTo>
                  <a:pt x="10098" y="2069"/>
                </a:lnTo>
                <a:lnTo>
                  <a:pt x="10074" y="2190"/>
                </a:lnTo>
                <a:lnTo>
                  <a:pt x="10050" y="2336"/>
                </a:lnTo>
                <a:lnTo>
                  <a:pt x="10050" y="2482"/>
                </a:lnTo>
                <a:lnTo>
                  <a:pt x="10098" y="2653"/>
                </a:lnTo>
                <a:lnTo>
                  <a:pt x="10123" y="2701"/>
                </a:lnTo>
                <a:lnTo>
                  <a:pt x="10147" y="2774"/>
                </a:lnTo>
                <a:lnTo>
                  <a:pt x="10196" y="2799"/>
                </a:lnTo>
                <a:lnTo>
                  <a:pt x="10244" y="2823"/>
                </a:lnTo>
                <a:lnTo>
                  <a:pt x="10342" y="2823"/>
                </a:lnTo>
                <a:lnTo>
                  <a:pt x="10439" y="2774"/>
                </a:lnTo>
                <a:lnTo>
                  <a:pt x="10463" y="2726"/>
                </a:lnTo>
                <a:lnTo>
                  <a:pt x="10488" y="2677"/>
                </a:lnTo>
                <a:lnTo>
                  <a:pt x="10488" y="2580"/>
                </a:lnTo>
                <a:lnTo>
                  <a:pt x="10488" y="2482"/>
                </a:lnTo>
                <a:lnTo>
                  <a:pt x="10463" y="2263"/>
                </a:lnTo>
                <a:lnTo>
                  <a:pt x="10463" y="1850"/>
                </a:lnTo>
                <a:lnTo>
                  <a:pt x="10439" y="1777"/>
                </a:lnTo>
                <a:lnTo>
                  <a:pt x="10390" y="1728"/>
                </a:lnTo>
                <a:lnTo>
                  <a:pt x="10317" y="1704"/>
                </a:lnTo>
                <a:close/>
                <a:moveTo>
                  <a:pt x="8054" y="1"/>
                </a:moveTo>
                <a:lnTo>
                  <a:pt x="7981" y="25"/>
                </a:lnTo>
                <a:lnTo>
                  <a:pt x="7933" y="122"/>
                </a:lnTo>
                <a:lnTo>
                  <a:pt x="7908" y="220"/>
                </a:lnTo>
                <a:lnTo>
                  <a:pt x="7884" y="439"/>
                </a:lnTo>
                <a:lnTo>
                  <a:pt x="7908" y="852"/>
                </a:lnTo>
                <a:lnTo>
                  <a:pt x="7933" y="1071"/>
                </a:lnTo>
                <a:lnTo>
                  <a:pt x="7957" y="1290"/>
                </a:lnTo>
                <a:lnTo>
                  <a:pt x="8054" y="1704"/>
                </a:lnTo>
                <a:lnTo>
                  <a:pt x="8103" y="2044"/>
                </a:lnTo>
                <a:lnTo>
                  <a:pt x="8200" y="2458"/>
                </a:lnTo>
                <a:lnTo>
                  <a:pt x="8273" y="2653"/>
                </a:lnTo>
                <a:lnTo>
                  <a:pt x="8371" y="2823"/>
                </a:lnTo>
                <a:lnTo>
                  <a:pt x="8468" y="2969"/>
                </a:lnTo>
                <a:lnTo>
                  <a:pt x="8541" y="2993"/>
                </a:lnTo>
                <a:lnTo>
                  <a:pt x="8614" y="3042"/>
                </a:lnTo>
                <a:lnTo>
                  <a:pt x="8711" y="3042"/>
                </a:lnTo>
                <a:lnTo>
                  <a:pt x="8784" y="2993"/>
                </a:lnTo>
                <a:lnTo>
                  <a:pt x="8857" y="2920"/>
                </a:lnTo>
                <a:lnTo>
                  <a:pt x="8857" y="2847"/>
                </a:lnTo>
                <a:lnTo>
                  <a:pt x="8857" y="2726"/>
                </a:lnTo>
                <a:lnTo>
                  <a:pt x="8809" y="2604"/>
                </a:lnTo>
                <a:lnTo>
                  <a:pt x="8711" y="2385"/>
                </a:lnTo>
                <a:lnTo>
                  <a:pt x="8614" y="2044"/>
                </a:lnTo>
                <a:lnTo>
                  <a:pt x="8517" y="1704"/>
                </a:lnTo>
                <a:lnTo>
                  <a:pt x="8444" y="1290"/>
                </a:lnTo>
                <a:lnTo>
                  <a:pt x="8395" y="876"/>
                </a:lnTo>
                <a:lnTo>
                  <a:pt x="8322" y="487"/>
                </a:lnTo>
                <a:lnTo>
                  <a:pt x="8273" y="293"/>
                </a:lnTo>
                <a:lnTo>
                  <a:pt x="8225" y="98"/>
                </a:lnTo>
                <a:lnTo>
                  <a:pt x="8176" y="25"/>
                </a:lnTo>
                <a:lnTo>
                  <a:pt x="8103" y="1"/>
                </a:lnTo>
                <a:close/>
                <a:moveTo>
                  <a:pt x="12483" y="1"/>
                </a:moveTo>
                <a:lnTo>
                  <a:pt x="12337" y="122"/>
                </a:lnTo>
                <a:lnTo>
                  <a:pt x="12239" y="244"/>
                </a:lnTo>
                <a:lnTo>
                  <a:pt x="12142" y="414"/>
                </a:lnTo>
                <a:lnTo>
                  <a:pt x="12093" y="585"/>
                </a:lnTo>
                <a:lnTo>
                  <a:pt x="11996" y="949"/>
                </a:lnTo>
                <a:lnTo>
                  <a:pt x="11923" y="1290"/>
                </a:lnTo>
                <a:lnTo>
                  <a:pt x="11753" y="2166"/>
                </a:lnTo>
                <a:lnTo>
                  <a:pt x="11631" y="2531"/>
                </a:lnTo>
                <a:lnTo>
                  <a:pt x="11607" y="2701"/>
                </a:lnTo>
                <a:lnTo>
                  <a:pt x="11607" y="2799"/>
                </a:lnTo>
                <a:lnTo>
                  <a:pt x="11607" y="2872"/>
                </a:lnTo>
                <a:lnTo>
                  <a:pt x="11655" y="2969"/>
                </a:lnTo>
                <a:lnTo>
                  <a:pt x="11753" y="3018"/>
                </a:lnTo>
                <a:lnTo>
                  <a:pt x="11850" y="3042"/>
                </a:lnTo>
                <a:lnTo>
                  <a:pt x="11947" y="3018"/>
                </a:lnTo>
                <a:lnTo>
                  <a:pt x="12069" y="2920"/>
                </a:lnTo>
                <a:lnTo>
                  <a:pt x="12142" y="2774"/>
                </a:lnTo>
                <a:lnTo>
                  <a:pt x="12191" y="2604"/>
                </a:lnTo>
                <a:lnTo>
                  <a:pt x="12239" y="2434"/>
                </a:lnTo>
                <a:lnTo>
                  <a:pt x="12288" y="2069"/>
                </a:lnTo>
                <a:lnTo>
                  <a:pt x="12337" y="1752"/>
                </a:lnTo>
                <a:lnTo>
                  <a:pt x="12458" y="974"/>
                </a:lnTo>
                <a:lnTo>
                  <a:pt x="12556" y="585"/>
                </a:lnTo>
                <a:lnTo>
                  <a:pt x="12604" y="390"/>
                </a:lnTo>
                <a:lnTo>
                  <a:pt x="12677" y="220"/>
                </a:lnTo>
                <a:lnTo>
                  <a:pt x="12702" y="171"/>
                </a:lnTo>
                <a:lnTo>
                  <a:pt x="12702" y="122"/>
                </a:lnTo>
                <a:lnTo>
                  <a:pt x="12653" y="25"/>
                </a:lnTo>
                <a:lnTo>
                  <a:pt x="12629" y="1"/>
                </a:lnTo>
                <a:close/>
                <a:moveTo>
                  <a:pt x="14089" y="2507"/>
                </a:moveTo>
                <a:lnTo>
                  <a:pt x="13991" y="2555"/>
                </a:lnTo>
                <a:lnTo>
                  <a:pt x="13918" y="2628"/>
                </a:lnTo>
                <a:lnTo>
                  <a:pt x="13845" y="2726"/>
                </a:lnTo>
                <a:lnTo>
                  <a:pt x="13797" y="2847"/>
                </a:lnTo>
                <a:lnTo>
                  <a:pt x="13699" y="3066"/>
                </a:lnTo>
                <a:lnTo>
                  <a:pt x="13651" y="3212"/>
                </a:lnTo>
                <a:lnTo>
                  <a:pt x="13651" y="3334"/>
                </a:lnTo>
                <a:lnTo>
                  <a:pt x="13651" y="3383"/>
                </a:lnTo>
                <a:lnTo>
                  <a:pt x="13675" y="3431"/>
                </a:lnTo>
                <a:lnTo>
                  <a:pt x="13724" y="3456"/>
                </a:lnTo>
                <a:lnTo>
                  <a:pt x="13772" y="3480"/>
                </a:lnTo>
                <a:lnTo>
                  <a:pt x="13821" y="3504"/>
                </a:lnTo>
                <a:lnTo>
                  <a:pt x="13894" y="3480"/>
                </a:lnTo>
                <a:lnTo>
                  <a:pt x="13918" y="3456"/>
                </a:lnTo>
                <a:lnTo>
                  <a:pt x="13967" y="3407"/>
                </a:lnTo>
                <a:lnTo>
                  <a:pt x="14040" y="3212"/>
                </a:lnTo>
                <a:lnTo>
                  <a:pt x="14089" y="3018"/>
                </a:lnTo>
                <a:lnTo>
                  <a:pt x="14162" y="2799"/>
                </a:lnTo>
                <a:lnTo>
                  <a:pt x="14210" y="2701"/>
                </a:lnTo>
                <a:lnTo>
                  <a:pt x="14235" y="2604"/>
                </a:lnTo>
                <a:lnTo>
                  <a:pt x="14210" y="2555"/>
                </a:lnTo>
                <a:lnTo>
                  <a:pt x="14186" y="2531"/>
                </a:lnTo>
                <a:lnTo>
                  <a:pt x="14137" y="2507"/>
                </a:lnTo>
                <a:close/>
                <a:moveTo>
                  <a:pt x="6692" y="2385"/>
                </a:moveTo>
                <a:lnTo>
                  <a:pt x="6667" y="2409"/>
                </a:lnTo>
                <a:lnTo>
                  <a:pt x="6594" y="2507"/>
                </a:lnTo>
                <a:lnTo>
                  <a:pt x="6570" y="2628"/>
                </a:lnTo>
                <a:lnTo>
                  <a:pt x="6594" y="2774"/>
                </a:lnTo>
                <a:lnTo>
                  <a:pt x="6619" y="2920"/>
                </a:lnTo>
                <a:lnTo>
                  <a:pt x="6740" y="3188"/>
                </a:lnTo>
                <a:lnTo>
                  <a:pt x="6838" y="3431"/>
                </a:lnTo>
                <a:lnTo>
                  <a:pt x="6886" y="3504"/>
                </a:lnTo>
                <a:lnTo>
                  <a:pt x="6935" y="3553"/>
                </a:lnTo>
                <a:lnTo>
                  <a:pt x="7008" y="3553"/>
                </a:lnTo>
                <a:lnTo>
                  <a:pt x="7081" y="3529"/>
                </a:lnTo>
                <a:lnTo>
                  <a:pt x="7130" y="3504"/>
                </a:lnTo>
                <a:lnTo>
                  <a:pt x="7154" y="3456"/>
                </a:lnTo>
                <a:lnTo>
                  <a:pt x="7178" y="3383"/>
                </a:lnTo>
                <a:lnTo>
                  <a:pt x="7154" y="3310"/>
                </a:lnTo>
                <a:lnTo>
                  <a:pt x="6935" y="2823"/>
                </a:lnTo>
                <a:lnTo>
                  <a:pt x="6862" y="2604"/>
                </a:lnTo>
                <a:lnTo>
                  <a:pt x="6813" y="2507"/>
                </a:lnTo>
                <a:lnTo>
                  <a:pt x="6740" y="2409"/>
                </a:lnTo>
                <a:lnTo>
                  <a:pt x="6692" y="2385"/>
                </a:lnTo>
                <a:close/>
                <a:moveTo>
                  <a:pt x="16668" y="2020"/>
                </a:moveTo>
                <a:lnTo>
                  <a:pt x="16595" y="2044"/>
                </a:lnTo>
                <a:lnTo>
                  <a:pt x="16546" y="2093"/>
                </a:lnTo>
                <a:lnTo>
                  <a:pt x="16303" y="2409"/>
                </a:lnTo>
                <a:lnTo>
                  <a:pt x="16084" y="2726"/>
                </a:lnTo>
                <a:lnTo>
                  <a:pt x="15889" y="3042"/>
                </a:lnTo>
                <a:lnTo>
                  <a:pt x="15719" y="3383"/>
                </a:lnTo>
                <a:lnTo>
                  <a:pt x="15573" y="3626"/>
                </a:lnTo>
                <a:lnTo>
                  <a:pt x="15427" y="3894"/>
                </a:lnTo>
                <a:lnTo>
                  <a:pt x="15281" y="4137"/>
                </a:lnTo>
                <a:lnTo>
                  <a:pt x="15184" y="4380"/>
                </a:lnTo>
                <a:lnTo>
                  <a:pt x="15159" y="4453"/>
                </a:lnTo>
                <a:lnTo>
                  <a:pt x="15184" y="4502"/>
                </a:lnTo>
                <a:lnTo>
                  <a:pt x="15232" y="4575"/>
                </a:lnTo>
                <a:lnTo>
                  <a:pt x="15330" y="4624"/>
                </a:lnTo>
                <a:lnTo>
                  <a:pt x="15427" y="4624"/>
                </a:lnTo>
                <a:lnTo>
                  <a:pt x="15549" y="4575"/>
                </a:lnTo>
                <a:lnTo>
                  <a:pt x="15646" y="4502"/>
                </a:lnTo>
                <a:lnTo>
                  <a:pt x="15743" y="4380"/>
                </a:lnTo>
                <a:lnTo>
                  <a:pt x="15816" y="4259"/>
                </a:lnTo>
                <a:lnTo>
                  <a:pt x="15962" y="3991"/>
                </a:lnTo>
                <a:lnTo>
                  <a:pt x="16060" y="3723"/>
                </a:lnTo>
                <a:lnTo>
                  <a:pt x="16352" y="3091"/>
                </a:lnTo>
                <a:lnTo>
                  <a:pt x="16498" y="2872"/>
                </a:lnTo>
                <a:lnTo>
                  <a:pt x="16619" y="2677"/>
                </a:lnTo>
                <a:lnTo>
                  <a:pt x="16765" y="2458"/>
                </a:lnTo>
                <a:lnTo>
                  <a:pt x="16887" y="2239"/>
                </a:lnTo>
                <a:lnTo>
                  <a:pt x="16911" y="2166"/>
                </a:lnTo>
                <a:lnTo>
                  <a:pt x="16887" y="2117"/>
                </a:lnTo>
                <a:lnTo>
                  <a:pt x="16838" y="2069"/>
                </a:lnTo>
                <a:lnTo>
                  <a:pt x="16790" y="2044"/>
                </a:lnTo>
                <a:lnTo>
                  <a:pt x="16741" y="2020"/>
                </a:lnTo>
                <a:close/>
                <a:moveTo>
                  <a:pt x="3869" y="2020"/>
                </a:moveTo>
                <a:lnTo>
                  <a:pt x="3820" y="2044"/>
                </a:lnTo>
                <a:lnTo>
                  <a:pt x="3796" y="2044"/>
                </a:lnTo>
                <a:lnTo>
                  <a:pt x="3747" y="2093"/>
                </a:lnTo>
                <a:lnTo>
                  <a:pt x="3723" y="2190"/>
                </a:lnTo>
                <a:lnTo>
                  <a:pt x="3747" y="2263"/>
                </a:lnTo>
                <a:lnTo>
                  <a:pt x="3796" y="2312"/>
                </a:lnTo>
                <a:lnTo>
                  <a:pt x="3820" y="2385"/>
                </a:lnTo>
                <a:lnTo>
                  <a:pt x="3869" y="2531"/>
                </a:lnTo>
                <a:lnTo>
                  <a:pt x="3991" y="2799"/>
                </a:lnTo>
                <a:lnTo>
                  <a:pt x="4185" y="3188"/>
                </a:lnTo>
                <a:lnTo>
                  <a:pt x="4404" y="3577"/>
                </a:lnTo>
                <a:lnTo>
                  <a:pt x="4599" y="3869"/>
                </a:lnTo>
                <a:lnTo>
                  <a:pt x="4818" y="4161"/>
                </a:lnTo>
                <a:lnTo>
                  <a:pt x="5086" y="4405"/>
                </a:lnTo>
                <a:lnTo>
                  <a:pt x="5207" y="4526"/>
                </a:lnTo>
                <a:lnTo>
                  <a:pt x="5378" y="4624"/>
                </a:lnTo>
                <a:lnTo>
                  <a:pt x="5475" y="4648"/>
                </a:lnTo>
                <a:lnTo>
                  <a:pt x="5572" y="4648"/>
                </a:lnTo>
                <a:lnTo>
                  <a:pt x="5645" y="4599"/>
                </a:lnTo>
                <a:lnTo>
                  <a:pt x="5694" y="4526"/>
                </a:lnTo>
                <a:lnTo>
                  <a:pt x="5718" y="4453"/>
                </a:lnTo>
                <a:lnTo>
                  <a:pt x="5718" y="4356"/>
                </a:lnTo>
                <a:lnTo>
                  <a:pt x="5694" y="4283"/>
                </a:lnTo>
                <a:lnTo>
                  <a:pt x="5621" y="4210"/>
                </a:lnTo>
                <a:lnTo>
                  <a:pt x="5451" y="4088"/>
                </a:lnTo>
                <a:lnTo>
                  <a:pt x="5329" y="3991"/>
                </a:lnTo>
                <a:lnTo>
                  <a:pt x="5086" y="3723"/>
                </a:lnTo>
                <a:lnTo>
                  <a:pt x="4867" y="3431"/>
                </a:lnTo>
                <a:lnTo>
                  <a:pt x="4672" y="3139"/>
                </a:lnTo>
                <a:lnTo>
                  <a:pt x="4526" y="2847"/>
                </a:lnTo>
                <a:lnTo>
                  <a:pt x="4380" y="2580"/>
                </a:lnTo>
                <a:lnTo>
                  <a:pt x="4210" y="2288"/>
                </a:lnTo>
                <a:lnTo>
                  <a:pt x="4112" y="2166"/>
                </a:lnTo>
                <a:lnTo>
                  <a:pt x="4015" y="2069"/>
                </a:lnTo>
                <a:lnTo>
                  <a:pt x="3966" y="2044"/>
                </a:lnTo>
                <a:lnTo>
                  <a:pt x="3918" y="2020"/>
                </a:lnTo>
                <a:close/>
                <a:moveTo>
                  <a:pt x="3601" y="4843"/>
                </a:moveTo>
                <a:lnTo>
                  <a:pt x="3577" y="4891"/>
                </a:lnTo>
                <a:lnTo>
                  <a:pt x="3577" y="4916"/>
                </a:lnTo>
                <a:lnTo>
                  <a:pt x="3577" y="4964"/>
                </a:lnTo>
                <a:lnTo>
                  <a:pt x="3601" y="5062"/>
                </a:lnTo>
                <a:lnTo>
                  <a:pt x="3674" y="5135"/>
                </a:lnTo>
                <a:lnTo>
                  <a:pt x="3747" y="5183"/>
                </a:lnTo>
                <a:lnTo>
                  <a:pt x="3845" y="5281"/>
                </a:lnTo>
                <a:lnTo>
                  <a:pt x="3966" y="5354"/>
                </a:lnTo>
                <a:lnTo>
                  <a:pt x="4234" y="5500"/>
                </a:lnTo>
                <a:lnTo>
                  <a:pt x="4404" y="5500"/>
                </a:lnTo>
                <a:lnTo>
                  <a:pt x="4477" y="5451"/>
                </a:lnTo>
                <a:lnTo>
                  <a:pt x="4502" y="5402"/>
                </a:lnTo>
                <a:lnTo>
                  <a:pt x="4526" y="5329"/>
                </a:lnTo>
                <a:lnTo>
                  <a:pt x="4502" y="5256"/>
                </a:lnTo>
                <a:lnTo>
                  <a:pt x="4477" y="5183"/>
                </a:lnTo>
                <a:lnTo>
                  <a:pt x="4380" y="5135"/>
                </a:lnTo>
                <a:lnTo>
                  <a:pt x="4137" y="5013"/>
                </a:lnTo>
                <a:lnTo>
                  <a:pt x="3918" y="4891"/>
                </a:lnTo>
                <a:lnTo>
                  <a:pt x="3820" y="4867"/>
                </a:lnTo>
                <a:lnTo>
                  <a:pt x="3747" y="4843"/>
                </a:lnTo>
                <a:close/>
                <a:moveTo>
                  <a:pt x="17106" y="4891"/>
                </a:moveTo>
                <a:lnTo>
                  <a:pt x="16960" y="4940"/>
                </a:lnTo>
                <a:lnTo>
                  <a:pt x="16814" y="5037"/>
                </a:lnTo>
                <a:lnTo>
                  <a:pt x="16668" y="5159"/>
                </a:lnTo>
                <a:lnTo>
                  <a:pt x="16498" y="5305"/>
                </a:lnTo>
                <a:lnTo>
                  <a:pt x="16473" y="5354"/>
                </a:lnTo>
                <a:lnTo>
                  <a:pt x="16473" y="5402"/>
                </a:lnTo>
                <a:lnTo>
                  <a:pt x="16473" y="5451"/>
                </a:lnTo>
                <a:lnTo>
                  <a:pt x="16498" y="5500"/>
                </a:lnTo>
                <a:lnTo>
                  <a:pt x="16546" y="5524"/>
                </a:lnTo>
                <a:lnTo>
                  <a:pt x="16571" y="5548"/>
                </a:lnTo>
                <a:lnTo>
                  <a:pt x="16644" y="5548"/>
                </a:lnTo>
                <a:lnTo>
                  <a:pt x="16692" y="5524"/>
                </a:lnTo>
                <a:lnTo>
                  <a:pt x="16838" y="5402"/>
                </a:lnTo>
                <a:lnTo>
                  <a:pt x="17009" y="5256"/>
                </a:lnTo>
                <a:lnTo>
                  <a:pt x="17106" y="5135"/>
                </a:lnTo>
                <a:lnTo>
                  <a:pt x="17179" y="4964"/>
                </a:lnTo>
                <a:lnTo>
                  <a:pt x="17179" y="4940"/>
                </a:lnTo>
                <a:lnTo>
                  <a:pt x="17155" y="4916"/>
                </a:lnTo>
                <a:lnTo>
                  <a:pt x="17130" y="4891"/>
                </a:lnTo>
                <a:close/>
                <a:moveTo>
                  <a:pt x="19539" y="5500"/>
                </a:moveTo>
                <a:lnTo>
                  <a:pt x="19442" y="5524"/>
                </a:lnTo>
                <a:lnTo>
                  <a:pt x="19320" y="5548"/>
                </a:lnTo>
                <a:lnTo>
                  <a:pt x="19101" y="5646"/>
                </a:lnTo>
                <a:lnTo>
                  <a:pt x="18688" y="5865"/>
                </a:lnTo>
                <a:lnTo>
                  <a:pt x="18006" y="6157"/>
                </a:lnTo>
                <a:lnTo>
                  <a:pt x="17349" y="6497"/>
                </a:lnTo>
                <a:lnTo>
                  <a:pt x="17276" y="6546"/>
                </a:lnTo>
                <a:lnTo>
                  <a:pt x="17252" y="6619"/>
                </a:lnTo>
                <a:lnTo>
                  <a:pt x="17252" y="6692"/>
                </a:lnTo>
                <a:lnTo>
                  <a:pt x="17276" y="6765"/>
                </a:lnTo>
                <a:lnTo>
                  <a:pt x="17301" y="6814"/>
                </a:lnTo>
                <a:lnTo>
                  <a:pt x="17374" y="6862"/>
                </a:lnTo>
                <a:lnTo>
                  <a:pt x="17422" y="6887"/>
                </a:lnTo>
                <a:lnTo>
                  <a:pt x="17520" y="6887"/>
                </a:lnTo>
                <a:lnTo>
                  <a:pt x="18201" y="6595"/>
                </a:lnTo>
                <a:lnTo>
                  <a:pt x="18858" y="6303"/>
                </a:lnTo>
                <a:lnTo>
                  <a:pt x="19345" y="6132"/>
                </a:lnTo>
                <a:lnTo>
                  <a:pt x="19466" y="6084"/>
                </a:lnTo>
                <a:lnTo>
                  <a:pt x="19588" y="6011"/>
                </a:lnTo>
                <a:lnTo>
                  <a:pt x="19685" y="5938"/>
                </a:lnTo>
                <a:lnTo>
                  <a:pt x="19734" y="5865"/>
                </a:lnTo>
                <a:lnTo>
                  <a:pt x="19758" y="5792"/>
                </a:lnTo>
                <a:lnTo>
                  <a:pt x="19782" y="5743"/>
                </a:lnTo>
                <a:lnTo>
                  <a:pt x="19734" y="5621"/>
                </a:lnTo>
                <a:lnTo>
                  <a:pt x="19709" y="5573"/>
                </a:lnTo>
                <a:lnTo>
                  <a:pt x="19661" y="5548"/>
                </a:lnTo>
                <a:lnTo>
                  <a:pt x="19612" y="5524"/>
                </a:lnTo>
                <a:lnTo>
                  <a:pt x="19539" y="5500"/>
                </a:lnTo>
                <a:close/>
                <a:moveTo>
                  <a:pt x="998" y="5694"/>
                </a:moveTo>
                <a:lnTo>
                  <a:pt x="949" y="5719"/>
                </a:lnTo>
                <a:lnTo>
                  <a:pt x="925" y="5767"/>
                </a:lnTo>
                <a:lnTo>
                  <a:pt x="901" y="5865"/>
                </a:lnTo>
                <a:lnTo>
                  <a:pt x="925" y="5938"/>
                </a:lnTo>
                <a:lnTo>
                  <a:pt x="949" y="6011"/>
                </a:lnTo>
                <a:lnTo>
                  <a:pt x="1022" y="6084"/>
                </a:lnTo>
                <a:lnTo>
                  <a:pt x="1193" y="6230"/>
                </a:lnTo>
                <a:lnTo>
                  <a:pt x="1412" y="6327"/>
                </a:lnTo>
                <a:lnTo>
                  <a:pt x="1874" y="6522"/>
                </a:lnTo>
                <a:lnTo>
                  <a:pt x="2093" y="6595"/>
                </a:lnTo>
                <a:lnTo>
                  <a:pt x="2239" y="6643"/>
                </a:lnTo>
                <a:lnTo>
                  <a:pt x="2677" y="6887"/>
                </a:lnTo>
                <a:lnTo>
                  <a:pt x="3139" y="7130"/>
                </a:lnTo>
                <a:lnTo>
                  <a:pt x="3383" y="7276"/>
                </a:lnTo>
                <a:lnTo>
                  <a:pt x="3504" y="7325"/>
                </a:lnTo>
                <a:lnTo>
                  <a:pt x="3577" y="7325"/>
                </a:lnTo>
                <a:lnTo>
                  <a:pt x="3650" y="7300"/>
                </a:lnTo>
                <a:lnTo>
                  <a:pt x="3699" y="7252"/>
                </a:lnTo>
                <a:lnTo>
                  <a:pt x="3723" y="7203"/>
                </a:lnTo>
                <a:lnTo>
                  <a:pt x="3747" y="7130"/>
                </a:lnTo>
                <a:lnTo>
                  <a:pt x="3723" y="7057"/>
                </a:lnTo>
                <a:lnTo>
                  <a:pt x="3650" y="6935"/>
                </a:lnTo>
                <a:lnTo>
                  <a:pt x="3529" y="6814"/>
                </a:lnTo>
                <a:lnTo>
                  <a:pt x="3383" y="6692"/>
                </a:lnTo>
                <a:lnTo>
                  <a:pt x="3212" y="6595"/>
                </a:lnTo>
                <a:lnTo>
                  <a:pt x="2847" y="6424"/>
                </a:lnTo>
                <a:lnTo>
                  <a:pt x="2531" y="6278"/>
                </a:lnTo>
                <a:lnTo>
                  <a:pt x="2166" y="6108"/>
                </a:lnTo>
                <a:lnTo>
                  <a:pt x="1777" y="5962"/>
                </a:lnTo>
                <a:lnTo>
                  <a:pt x="1022" y="5694"/>
                </a:lnTo>
                <a:close/>
                <a:moveTo>
                  <a:pt x="18396" y="8274"/>
                </a:moveTo>
                <a:lnTo>
                  <a:pt x="18128" y="8298"/>
                </a:lnTo>
                <a:lnTo>
                  <a:pt x="17982" y="8322"/>
                </a:lnTo>
                <a:lnTo>
                  <a:pt x="17885" y="8371"/>
                </a:lnTo>
                <a:lnTo>
                  <a:pt x="17812" y="8420"/>
                </a:lnTo>
                <a:lnTo>
                  <a:pt x="17787" y="8468"/>
                </a:lnTo>
                <a:lnTo>
                  <a:pt x="17787" y="8541"/>
                </a:lnTo>
                <a:lnTo>
                  <a:pt x="17787" y="8590"/>
                </a:lnTo>
                <a:lnTo>
                  <a:pt x="17812" y="8663"/>
                </a:lnTo>
                <a:lnTo>
                  <a:pt x="17860" y="8712"/>
                </a:lnTo>
                <a:lnTo>
                  <a:pt x="17909" y="8736"/>
                </a:lnTo>
                <a:lnTo>
                  <a:pt x="17982" y="8736"/>
                </a:lnTo>
                <a:lnTo>
                  <a:pt x="18201" y="8712"/>
                </a:lnTo>
                <a:lnTo>
                  <a:pt x="18517" y="8663"/>
                </a:lnTo>
                <a:lnTo>
                  <a:pt x="18663" y="8590"/>
                </a:lnTo>
                <a:lnTo>
                  <a:pt x="18785" y="8541"/>
                </a:lnTo>
                <a:lnTo>
                  <a:pt x="18858" y="8468"/>
                </a:lnTo>
                <a:lnTo>
                  <a:pt x="18858" y="8420"/>
                </a:lnTo>
                <a:lnTo>
                  <a:pt x="18858" y="8395"/>
                </a:lnTo>
                <a:lnTo>
                  <a:pt x="18809" y="8347"/>
                </a:lnTo>
                <a:lnTo>
                  <a:pt x="18761" y="8322"/>
                </a:lnTo>
                <a:lnTo>
                  <a:pt x="18639" y="8274"/>
                </a:lnTo>
                <a:close/>
                <a:moveTo>
                  <a:pt x="2020" y="8201"/>
                </a:moveTo>
                <a:lnTo>
                  <a:pt x="1947" y="8225"/>
                </a:lnTo>
                <a:lnTo>
                  <a:pt x="1898" y="8249"/>
                </a:lnTo>
                <a:lnTo>
                  <a:pt x="1874" y="8274"/>
                </a:lnTo>
                <a:lnTo>
                  <a:pt x="1850" y="8322"/>
                </a:lnTo>
                <a:lnTo>
                  <a:pt x="1850" y="8395"/>
                </a:lnTo>
                <a:lnTo>
                  <a:pt x="1850" y="8444"/>
                </a:lnTo>
                <a:lnTo>
                  <a:pt x="1874" y="8493"/>
                </a:lnTo>
                <a:lnTo>
                  <a:pt x="1923" y="8517"/>
                </a:lnTo>
                <a:lnTo>
                  <a:pt x="2093" y="8614"/>
                </a:lnTo>
                <a:lnTo>
                  <a:pt x="2288" y="8687"/>
                </a:lnTo>
                <a:lnTo>
                  <a:pt x="2482" y="8736"/>
                </a:lnTo>
                <a:lnTo>
                  <a:pt x="2701" y="8760"/>
                </a:lnTo>
                <a:lnTo>
                  <a:pt x="2774" y="8760"/>
                </a:lnTo>
                <a:lnTo>
                  <a:pt x="2823" y="8712"/>
                </a:lnTo>
                <a:lnTo>
                  <a:pt x="2872" y="8663"/>
                </a:lnTo>
                <a:lnTo>
                  <a:pt x="2896" y="8590"/>
                </a:lnTo>
                <a:lnTo>
                  <a:pt x="2896" y="8517"/>
                </a:lnTo>
                <a:lnTo>
                  <a:pt x="2872" y="8444"/>
                </a:lnTo>
                <a:lnTo>
                  <a:pt x="2823" y="8395"/>
                </a:lnTo>
                <a:lnTo>
                  <a:pt x="2750" y="8347"/>
                </a:lnTo>
                <a:lnTo>
                  <a:pt x="2385" y="8274"/>
                </a:lnTo>
                <a:lnTo>
                  <a:pt x="2190" y="8225"/>
                </a:lnTo>
                <a:lnTo>
                  <a:pt x="2020" y="8201"/>
                </a:lnTo>
                <a:close/>
                <a:moveTo>
                  <a:pt x="18517" y="9904"/>
                </a:moveTo>
                <a:lnTo>
                  <a:pt x="18323" y="9928"/>
                </a:lnTo>
                <a:lnTo>
                  <a:pt x="18177" y="9952"/>
                </a:lnTo>
                <a:lnTo>
                  <a:pt x="18031" y="10050"/>
                </a:lnTo>
                <a:lnTo>
                  <a:pt x="18006" y="10074"/>
                </a:lnTo>
                <a:lnTo>
                  <a:pt x="18006" y="10123"/>
                </a:lnTo>
                <a:lnTo>
                  <a:pt x="18128" y="10220"/>
                </a:lnTo>
                <a:lnTo>
                  <a:pt x="18274" y="10293"/>
                </a:lnTo>
                <a:lnTo>
                  <a:pt x="18420" y="10317"/>
                </a:lnTo>
                <a:lnTo>
                  <a:pt x="18590" y="10342"/>
                </a:lnTo>
                <a:lnTo>
                  <a:pt x="18931" y="10366"/>
                </a:lnTo>
                <a:lnTo>
                  <a:pt x="19247" y="10366"/>
                </a:lnTo>
                <a:lnTo>
                  <a:pt x="19661" y="10390"/>
                </a:lnTo>
                <a:lnTo>
                  <a:pt x="20074" y="10415"/>
                </a:lnTo>
                <a:lnTo>
                  <a:pt x="20293" y="10415"/>
                </a:lnTo>
                <a:lnTo>
                  <a:pt x="20512" y="10390"/>
                </a:lnTo>
                <a:lnTo>
                  <a:pt x="20707" y="10366"/>
                </a:lnTo>
                <a:lnTo>
                  <a:pt x="20902" y="10293"/>
                </a:lnTo>
                <a:lnTo>
                  <a:pt x="20950" y="10269"/>
                </a:lnTo>
                <a:lnTo>
                  <a:pt x="20975" y="10220"/>
                </a:lnTo>
                <a:lnTo>
                  <a:pt x="20975" y="10123"/>
                </a:lnTo>
                <a:lnTo>
                  <a:pt x="20926" y="10050"/>
                </a:lnTo>
                <a:lnTo>
                  <a:pt x="20853" y="10001"/>
                </a:lnTo>
                <a:lnTo>
                  <a:pt x="20707" y="9952"/>
                </a:lnTo>
                <a:lnTo>
                  <a:pt x="20512" y="9904"/>
                </a:lnTo>
                <a:lnTo>
                  <a:pt x="20147" y="9904"/>
                </a:lnTo>
                <a:lnTo>
                  <a:pt x="19782" y="9928"/>
                </a:lnTo>
                <a:lnTo>
                  <a:pt x="19418" y="9952"/>
                </a:lnTo>
                <a:lnTo>
                  <a:pt x="19077" y="9928"/>
                </a:lnTo>
                <a:lnTo>
                  <a:pt x="18688" y="9904"/>
                </a:lnTo>
                <a:close/>
                <a:moveTo>
                  <a:pt x="365" y="10123"/>
                </a:moveTo>
                <a:lnTo>
                  <a:pt x="219" y="10147"/>
                </a:lnTo>
                <a:lnTo>
                  <a:pt x="98" y="10171"/>
                </a:lnTo>
                <a:lnTo>
                  <a:pt x="25" y="10220"/>
                </a:lnTo>
                <a:lnTo>
                  <a:pt x="0" y="10269"/>
                </a:lnTo>
                <a:lnTo>
                  <a:pt x="0" y="10317"/>
                </a:lnTo>
                <a:lnTo>
                  <a:pt x="25" y="10366"/>
                </a:lnTo>
                <a:lnTo>
                  <a:pt x="49" y="10415"/>
                </a:lnTo>
                <a:lnTo>
                  <a:pt x="146" y="10512"/>
                </a:lnTo>
                <a:lnTo>
                  <a:pt x="268" y="10561"/>
                </a:lnTo>
                <a:lnTo>
                  <a:pt x="414" y="10585"/>
                </a:lnTo>
                <a:lnTo>
                  <a:pt x="730" y="10609"/>
                </a:lnTo>
                <a:lnTo>
                  <a:pt x="974" y="10609"/>
                </a:lnTo>
                <a:lnTo>
                  <a:pt x="1923" y="10634"/>
                </a:lnTo>
                <a:lnTo>
                  <a:pt x="2847" y="10634"/>
                </a:lnTo>
                <a:lnTo>
                  <a:pt x="2945" y="10609"/>
                </a:lnTo>
                <a:lnTo>
                  <a:pt x="3018" y="10561"/>
                </a:lnTo>
                <a:lnTo>
                  <a:pt x="3066" y="10488"/>
                </a:lnTo>
                <a:lnTo>
                  <a:pt x="3066" y="10390"/>
                </a:lnTo>
                <a:lnTo>
                  <a:pt x="3066" y="10317"/>
                </a:lnTo>
                <a:lnTo>
                  <a:pt x="3018" y="10244"/>
                </a:lnTo>
                <a:lnTo>
                  <a:pt x="2945" y="10196"/>
                </a:lnTo>
                <a:lnTo>
                  <a:pt x="2847" y="10171"/>
                </a:lnTo>
                <a:lnTo>
                  <a:pt x="1850" y="10171"/>
                </a:lnTo>
                <a:lnTo>
                  <a:pt x="852" y="10147"/>
                </a:lnTo>
                <a:lnTo>
                  <a:pt x="657" y="10123"/>
                </a:lnTo>
                <a:close/>
                <a:moveTo>
                  <a:pt x="2677" y="11777"/>
                </a:moveTo>
                <a:lnTo>
                  <a:pt x="2409" y="11826"/>
                </a:lnTo>
                <a:lnTo>
                  <a:pt x="2288" y="11875"/>
                </a:lnTo>
                <a:lnTo>
                  <a:pt x="2166" y="11923"/>
                </a:lnTo>
                <a:lnTo>
                  <a:pt x="2069" y="11996"/>
                </a:lnTo>
                <a:lnTo>
                  <a:pt x="2020" y="12094"/>
                </a:lnTo>
                <a:lnTo>
                  <a:pt x="2020" y="12167"/>
                </a:lnTo>
                <a:lnTo>
                  <a:pt x="2069" y="12215"/>
                </a:lnTo>
                <a:lnTo>
                  <a:pt x="2190" y="12240"/>
                </a:lnTo>
                <a:lnTo>
                  <a:pt x="2312" y="12240"/>
                </a:lnTo>
                <a:lnTo>
                  <a:pt x="2580" y="12191"/>
                </a:lnTo>
                <a:lnTo>
                  <a:pt x="2872" y="12191"/>
                </a:lnTo>
                <a:lnTo>
                  <a:pt x="2993" y="12167"/>
                </a:lnTo>
                <a:lnTo>
                  <a:pt x="3066" y="12142"/>
                </a:lnTo>
                <a:lnTo>
                  <a:pt x="3115" y="12069"/>
                </a:lnTo>
                <a:lnTo>
                  <a:pt x="3139" y="12045"/>
                </a:lnTo>
                <a:lnTo>
                  <a:pt x="3139" y="11996"/>
                </a:lnTo>
                <a:lnTo>
                  <a:pt x="3115" y="11923"/>
                </a:lnTo>
                <a:lnTo>
                  <a:pt x="3091" y="11875"/>
                </a:lnTo>
                <a:lnTo>
                  <a:pt x="3066" y="11850"/>
                </a:lnTo>
                <a:lnTo>
                  <a:pt x="3018" y="11802"/>
                </a:lnTo>
                <a:lnTo>
                  <a:pt x="2920" y="11777"/>
                </a:lnTo>
                <a:close/>
                <a:moveTo>
                  <a:pt x="18006" y="11923"/>
                </a:moveTo>
                <a:lnTo>
                  <a:pt x="17860" y="11948"/>
                </a:lnTo>
                <a:lnTo>
                  <a:pt x="17812" y="11972"/>
                </a:lnTo>
                <a:lnTo>
                  <a:pt x="17763" y="11996"/>
                </a:lnTo>
                <a:lnTo>
                  <a:pt x="17763" y="12045"/>
                </a:lnTo>
                <a:lnTo>
                  <a:pt x="17763" y="12094"/>
                </a:lnTo>
                <a:lnTo>
                  <a:pt x="17787" y="12118"/>
                </a:lnTo>
                <a:lnTo>
                  <a:pt x="17860" y="12167"/>
                </a:lnTo>
                <a:lnTo>
                  <a:pt x="17933" y="12215"/>
                </a:lnTo>
                <a:lnTo>
                  <a:pt x="18006" y="12240"/>
                </a:lnTo>
                <a:lnTo>
                  <a:pt x="18152" y="12264"/>
                </a:lnTo>
                <a:lnTo>
                  <a:pt x="18444" y="12337"/>
                </a:lnTo>
                <a:lnTo>
                  <a:pt x="18761" y="12386"/>
                </a:lnTo>
                <a:lnTo>
                  <a:pt x="18834" y="12386"/>
                </a:lnTo>
                <a:lnTo>
                  <a:pt x="18882" y="12337"/>
                </a:lnTo>
                <a:lnTo>
                  <a:pt x="18931" y="12288"/>
                </a:lnTo>
                <a:lnTo>
                  <a:pt x="18955" y="12215"/>
                </a:lnTo>
                <a:lnTo>
                  <a:pt x="18931" y="12142"/>
                </a:lnTo>
                <a:lnTo>
                  <a:pt x="18931" y="12069"/>
                </a:lnTo>
                <a:lnTo>
                  <a:pt x="18882" y="12021"/>
                </a:lnTo>
                <a:lnTo>
                  <a:pt x="18809" y="11996"/>
                </a:lnTo>
                <a:lnTo>
                  <a:pt x="18566" y="11948"/>
                </a:lnTo>
                <a:lnTo>
                  <a:pt x="18201" y="11923"/>
                </a:lnTo>
                <a:close/>
                <a:moveTo>
                  <a:pt x="3358" y="13359"/>
                </a:moveTo>
                <a:lnTo>
                  <a:pt x="3261" y="13383"/>
                </a:lnTo>
                <a:lnTo>
                  <a:pt x="2434" y="13870"/>
                </a:lnTo>
                <a:lnTo>
                  <a:pt x="1582" y="14357"/>
                </a:lnTo>
                <a:lnTo>
                  <a:pt x="1241" y="14503"/>
                </a:lnTo>
                <a:lnTo>
                  <a:pt x="1095" y="14576"/>
                </a:lnTo>
                <a:lnTo>
                  <a:pt x="949" y="14697"/>
                </a:lnTo>
                <a:lnTo>
                  <a:pt x="925" y="14770"/>
                </a:lnTo>
                <a:lnTo>
                  <a:pt x="925" y="14843"/>
                </a:lnTo>
                <a:lnTo>
                  <a:pt x="949" y="14892"/>
                </a:lnTo>
                <a:lnTo>
                  <a:pt x="1022" y="14941"/>
                </a:lnTo>
                <a:lnTo>
                  <a:pt x="1120" y="14965"/>
                </a:lnTo>
                <a:lnTo>
                  <a:pt x="1217" y="14965"/>
                </a:lnTo>
                <a:lnTo>
                  <a:pt x="1412" y="14916"/>
                </a:lnTo>
                <a:lnTo>
                  <a:pt x="1606" y="14843"/>
                </a:lnTo>
                <a:lnTo>
                  <a:pt x="1801" y="14746"/>
                </a:lnTo>
                <a:lnTo>
                  <a:pt x="2239" y="14551"/>
                </a:lnTo>
                <a:lnTo>
                  <a:pt x="2677" y="14308"/>
                </a:lnTo>
                <a:lnTo>
                  <a:pt x="3504" y="13797"/>
                </a:lnTo>
                <a:lnTo>
                  <a:pt x="3577" y="13724"/>
                </a:lnTo>
                <a:lnTo>
                  <a:pt x="3626" y="13651"/>
                </a:lnTo>
                <a:lnTo>
                  <a:pt x="3626" y="13554"/>
                </a:lnTo>
                <a:lnTo>
                  <a:pt x="3577" y="13481"/>
                </a:lnTo>
                <a:lnTo>
                  <a:pt x="3529" y="13408"/>
                </a:lnTo>
                <a:lnTo>
                  <a:pt x="3456" y="13359"/>
                </a:lnTo>
                <a:close/>
                <a:moveTo>
                  <a:pt x="17325" y="13383"/>
                </a:moveTo>
                <a:lnTo>
                  <a:pt x="17179" y="13408"/>
                </a:lnTo>
                <a:lnTo>
                  <a:pt x="17130" y="13408"/>
                </a:lnTo>
                <a:lnTo>
                  <a:pt x="17130" y="13432"/>
                </a:lnTo>
                <a:lnTo>
                  <a:pt x="17130" y="13505"/>
                </a:lnTo>
                <a:lnTo>
                  <a:pt x="17252" y="13627"/>
                </a:lnTo>
                <a:lnTo>
                  <a:pt x="17398" y="13748"/>
                </a:lnTo>
                <a:lnTo>
                  <a:pt x="17690" y="13943"/>
                </a:lnTo>
                <a:lnTo>
                  <a:pt x="18006" y="14113"/>
                </a:lnTo>
                <a:lnTo>
                  <a:pt x="18323" y="14284"/>
                </a:lnTo>
                <a:lnTo>
                  <a:pt x="18907" y="14649"/>
                </a:lnTo>
                <a:lnTo>
                  <a:pt x="19199" y="14819"/>
                </a:lnTo>
                <a:lnTo>
                  <a:pt x="19515" y="14941"/>
                </a:lnTo>
                <a:lnTo>
                  <a:pt x="19612" y="14965"/>
                </a:lnTo>
                <a:lnTo>
                  <a:pt x="19709" y="14941"/>
                </a:lnTo>
                <a:lnTo>
                  <a:pt x="19758" y="14868"/>
                </a:lnTo>
                <a:lnTo>
                  <a:pt x="19807" y="14795"/>
                </a:lnTo>
                <a:lnTo>
                  <a:pt x="19807" y="14697"/>
                </a:lnTo>
                <a:lnTo>
                  <a:pt x="19782" y="14600"/>
                </a:lnTo>
                <a:lnTo>
                  <a:pt x="19734" y="14527"/>
                </a:lnTo>
                <a:lnTo>
                  <a:pt x="19636" y="14454"/>
                </a:lnTo>
                <a:lnTo>
                  <a:pt x="19272" y="14308"/>
                </a:lnTo>
                <a:lnTo>
                  <a:pt x="18931" y="14113"/>
                </a:lnTo>
                <a:lnTo>
                  <a:pt x="18590" y="13919"/>
                </a:lnTo>
                <a:lnTo>
                  <a:pt x="18250" y="13724"/>
                </a:lnTo>
                <a:lnTo>
                  <a:pt x="17982" y="13602"/>
                </a:lnTo>
                <a:lnTo>
                  <a:pt x="17739" y="13481"/>
                </a:lnTo>
                <a:lnTo>
                  <a:pt x="17593" y="13432"/>
                </a:lnTo>
                <a:lnTo>
                  <a:pt x="17447" y="13408"/>
                </a:lnTo>
                <a:lnTo>
                  <a:pt x="17325" y="13383"/>
                </a:lnTo>
                <a:close/>
                <a:moveTo>
                  <a:pt x="4234" y="14892"/>
                </a:moveTo>
                <a:lnTo>
                  <a:pt x="4161" y="14916"/>
                </a:lnTo>
                <a:lnTo>
                  <a:pt x="4088" y="14941"/>
                </a:lnTo>
                <a:lnTo>
                  <a:pt x="3942" y="15087"/>
                </a:lnTo>
                <a:lnTo>
                  <a:pt x="3820" y="15257"/>
                </a:lnTo>
                <a:lnTo>
                  <a:pt x="3723" y="15330"/>
                </a:lnTo>
                <a:lnTo>
                  <a:pt x="3650" y="15379"/>
                </a:lnTo>
                <a:lnTo>
                  <a:pt x="3650" y="15403"/>
                </a:lnTo>
                <a:lnTo>
                  <a:pt x="3601" y="15427"/>
                </a:lnTo>
                <a:lnTo>
                  <a:pt x="3577" y="15476"/>
                </a:lnTo>
                <a:lnTo>
                  <a:pt x="3553" y="15525"/>
                </a:lnTo>
                <a:lnTo>
                  <a:pt x="3553" y="15573"/>
                </a:lnTo>
                <a:lnTo>
                  <a:pt x="3577" y="15646"/>
                </a:lnTo>
                <a:lnTo>
                  <a:pt x="3626" y="15695"/>
                </a:lnTo>
                <a:lnTo>
                  <a:pt x="3699" y="15744"/>
                </a:lnTo>
                <a:lnTo>
                  <a:pt x="3772" y="15744"/>
                </a:lnTo>
                <a:lnTo>
                  <a:pt x="3845" y="15719"/>
                </a:lnTo>
                <a:lnTo>
                  <a:pt x="3991" y="15646"/>
                </a:lnTo>
                <a:lnTo>
                  <a:pt x="4088" y="15549"/>
                </a:lnTo>
                <a:lnTo>
                  <a:pt x="4258" y="15403"/>
                </a:lnTo>
                <a:lnTo>
                  <a:pt x="4429" y="15208"/>
                </a:lnTo>
                <a:lnTo>
                  <a:pt x="4453" y="15135"/>
                </a:lnTo>
                <a:lnTo>
                  <a:pt x="4453" y="15087"/>
                </a:lnTo>
                <a:lnTo>
                  <a:pt x="4429" y="15014"/>
                </a:lnTo>
                <a:lnTo>
                  <a:pt x="4380" y="14941"/>
                </a:lnTo>
                <a:lnTo>
                  <a:pt x="4307" y="14892"/>
                </a:lnTo>
                <a:close/>
                <a:moveTo>
                  <a:pt x="16376" y="14843"/>
                </a:moveTo>
                <a:lnTo>
                  <a:pt x="16303" y="14892"/>
                </a:lnTo>
                <a:lnTo>
                  <a:pt x="16279" y="14965"/>
                </a:lnTo>
                <a:lnTo>
                  <a:pt x="16303" y="15038"/>
                </a:lnTo>
                <a:lnTo>
                  <a:pt x="16400" y="15233"/>
                </a:lnTo>
                <a:lnTo>
                  <a:pt x="16522" y="15403"/>
                </a:lnTo>
                <a:lnTo>
                  <a:pt x="16668" y="15598"/>
                </a:lnTo>
                <a:lnTo>
                  <a:pt x="16765" y="15671"/>
                </a:lnTo>
                <a:lnTo>
                  <a:pt x="16863" y="15744"/>
                </a:lnTo>
                <a:lnTo>
                  <a:pt x="16936" y="15768"/>
                </a:lnTo>
                <a:lnTo>
                  <a:pt x="17009" y="15768"/>
                </a:lnTo>
                <a:lnTo>
                  <a:pt x="17082" y="15719"/>
                </a:lnTo>
                <a:lnTo>
                  <a:pt x="17130" y="15671"/>
                </a:lnTo>
                <a:lnTo>
                  <a:pt x="17155" y="15598"/>
                </a:lnTo>
                <a:lnTo>
                  <a:pt x="17155" y="15525"/>
                </a:lnTo>
                <a:lnTo>
                  <a:pt x="17130" y="15476"/>
                </a:lnTo>
                <a:lnTo>
                  <a:pt x="17057" y="15403"/>
                </a:lnTo>
                <a:lnTo>
                  <a:pt x="16911" y="15281"/>
                </a:lnTo>
                <a:lnTo>
                  <a:pt x="16790" y="15135"/>
                </a:lnTo>
                <a:lnTo>
                  <a:pt x="16644" y="14965"/>
                </a:lnTo>
                <a:lnTo>
                  <a:pt x="16546" y="14892"/>
                </a:lnTo>
                <a:lnTo>
                  <a:pt x="16449" y="14843"/>
                </a:lnTo>
                <a:close/>
                <a:moveTo>
                  <a:pt x="11169" y="3577"/>
                </a:moveTo>
                <a:lnTo>
                  <a:pt x="11582" y="3650"/>
                </a:lnTo>
                <a:lnTo>
                  <a:pt x="11996" y="3748"/>
                </a:lnTo>
                <a:lnTo>
                  <a:pt x="12410" y="3894"/>
                </a:lnTo>
                <a:lnTo>
                  <a:pt x="12799" y="4064"/>
                </a:lnTo>
                <a:lnTo>
                  <a:pt x="13188" y="4259"/>
                </a:lnTo>
                <a:lnTo>
                  <a:pt x="13578" y="4453"/>
                </a:lnTo>
                <a:lnTo>
                  <a:pt x="13943" y="4672"/>
                </a:lnTo>
                <a:lnTo>
                  <a:pt x="14235" y="4891"/>
                </a:lnTo>
                <a:lnTo>
                  <a:pt x="14502" y="5110"/>
                </a:lnTo>
                <a:lnTo>
                  <a:pt x="14770" y="5329"/>
                </a:lnTo>
                <a:lnTo>
                  <a:pt x="15038" y="5573"/>
                </a:lnTo>
                <a:lnTo>
                  <a:pt x="14989" y="5621"/>
                </a:lnTo>
                <a:lnTo>
                  <a:pt x="14916" y="5694"/>
                </a:lnTo>
                <a:lnTo>
                  <a:pt x="14916" y="5767"/>
                </a:lnTo>
                <a:lnTo>
                  <a:pt x="14892" y="5792"/>
                </a:lnTo>
                <a:lnTo>
                  <a:pt x="14892" y="5840"/>
                </a:lnTo>
                <a:lnTo>
                  <a:pt x="14940" y="5840"/>
                </a:lnTo>
                <a:lnTo>
                  <a:pt x="14989" y="5865"/>
                </a:lnTo>
                <a:lnTo>
                  <a:pt x="15086" y="5865"/>
                </a:lnTo>
                <a:lnTo>
                  <a:pt x="15159" y="5816"/>
                </a:lnTo>
                <a:lnTo>
                  <a:pt x="15232" y="5767"/>
                </a:lnTo>
                <a:lnTo>
                  <a:pt x="15354" y="5913"/>
                </a:lnTo>
                <a:lnTo>
                  <a:pt x="15257" y="5986"/>
                </a:lnTo>
                <a:lnTo>
                  <a:pt x="15208" y="6059"/>
                </a:lnTo>
                <a:lnTo>
                  <a:pt x="15159" y="6132"/>
                </a:lnTo>
                <a:lnTo>
                  <a:pt x="15184" y="6205"/>
                </a:lnTo>
                <a:lnTo>
                  <a:pt x="15208" y="6254"/>
                </a:lnTo>
                <a:lnTo>
                  <a:pt x="15330" y="6254"/>
                </a:lnTo>
                <a:lnTo>
                  <a:pt x="15427" y="6181"/>
                </a:lnTo>
                <a:lnTo>
                  <a:pt x="15524" y="6132"/>
                </a:lnTo>
                <a:lnTo>
                  <a:pt x="15719" y="6376"/>
                </a:lnTo>
                <a:lnTo>
                  <a:pt x="15695" y="6424"/>
                </a:lnTo>
                <a:lnTo>
                  <a:pt x="15573" y="6546"/>
                </a:lnTo>
                <a:lnTo>
                  <a:pt x="15549" y="6619"/>
                </a:lnTo>
                <a:lnTo>
                  <a:pt x="15524" y="6716"/>
                </a:lnTo>
                <a:lnTo>
                  <a:pt x="15549" y="6765"/>
                </a:lnTo>
                <a:lnTo>
                  <a:pt x="15597" y="6789"/>
                </a:lnTo>
                <a:lnTo>
                  <a:pt x="15768" y="6789"/>
                </a:lnTo>
                <a:lnTo>
                  <a:pt x="15865" y="6741"/>
                </a:lnTo>
                <a:lnTo>
                  <a:pt x="15914" y="6692"/>
                </a:lnTo>
                <a:lnTo>
                  <a:pt x="16060" y="6911"/>
                </a:lnTo>
                <a:lnTo>
                  <a:pt x="15962" y="7008"/>
                </a:lnTo>
                <a:lnTo>
                  <a:pt x="15889" y="7081"/>
                </a:lnTo>
                <a:lnTo>
                  <a:pt x="15841" y="7130"/>
                </a:lnTo>
                <a:lnTo>
                  <a:pt x="15841" y="7203"/>
                </a:lnTo>
                <a:lnTo>
                  <a:pt x="15865" y="7300"/>
                </a:lnTo>
                <a:lnTo>
                  <a:pt x="15914" y="7325"/>
                </a:lnTo>
                <a:lnTo>
                  <a:pt x="15962" y="7349"/>
                </a:lnTo>
                <a:lnTo>
                  <a:pt x="16060" y="7325"/>
                </a:lnTo>
                <a:lnTo>
                  <a:pt x="16157" y="7300"/>
                </a:lnTo>
                <a:lnTo>
                  <a:pt x="16254" y="7227"/>
                </a:lnTo>
                <a:lnTo>
                  <a:pt x="16400" y="7495"/>
                </a:lnTo>
                <a:lnTo>
                  <a:pt x="16327" y="7519"/>
                </a:lnTo>
                <a:lnTo>
                  <a:pt x="16254" y="7544"/>
                </a:lnTo>
                <a:lnTo>
                  <a:pt x="16157" y="7617"/>
                </a:lnTo>
                <a:lnTo>
                  <a:pt x="16060" y="7714"/>
                </a:lnTo>
                <a:lnTo>
                  <a:pt x="15987" y="7811"/>
                </a:lnTo>
                <a:lnTo>
                  <a:pt x="15938" y="7909"/>
                </a:lnTo>
                <a:lnTo>
                  <a:pt x="15938" y="7982"/>
                </a:lnTo>
                <a:lnTo>
                  <a:pt x="15962" y="8030"/>
                </a:lnTo>
                <a:lnTo>
                  <a:pt x="15987" y="8079"/>
                </a:lnTo>
                <a:lnTo>
                  <a:pt x="16060" y="8103"/>
                </a:lnTo>
                <a:lnTo>
                  <a:pt x="16108" y="8079"/>
                </a:lnTo>
                <a:lnTo>
                  <a:pt x="16181" y="8030"/>
                </a:lnTo>
                <a:lnTo>
                  <a:pt x="16303" y="7933"/>
                </a:lnTo>
                <a:lnTo>
                  <a:pt x="16449" y="7836"/>
                </a:lnTo>
                <a:lnTo>
                  <a:pt x="16522" y="7763"/>
                </a:lnTo>
                <a:lnTo>
                  <a:pt x="16692" y="8176"/>
                </a:lnTo>
                <a:lnTo>
                  <a:pt x="16619" y="8201"/>
                </a:lnTo>
                <a:lnTo>
                  <a:pt x="16571" y="8225"/>
                </a:lnTo>
                <a:lnTo>
                  <a:pt x="16473" y="8347"/>
                </a:lnTo>
                <a:lnTo>
                  <a:pt x="16254" y="8541"/>
                </a:lnTo>
                <a:lnTo>
                  <a:pt x="16181" y="8614"/>
                </a:lnTo>
                <a:lnTo>
                  <a:pt x="16108" y="8712"/>
                </a:lnTo>
                <a:lnTo>
                  <a:pt x="16084" y="8760"/>
                </a:lnTo>
                <a:lnTo>
                  <a:pt x="16060" y="8809"/>
                </a:lnTo>
                <a:lnTo>
                  <a:pt x="16060" y="8858"/>
                </a:lnTo>
                <a:lnTo>
                  <a:pt x="16108" y="8906"/>
                </a:lnTo>
                <a:lnTo>
                  <a:pt x="16157" y="8930"/>
                </a:lnTo>
                <a:lnTo>
                  <a:pt x="16206" y="8930"/>
                </a:lnTo>
                <a:lnTo>
                  <a:pt x="16327" y="8882"/>
                </a:lnTo>
                <a:lnTo>
                  <a:pt x="16425" y="8809"/>
                </a:lnTo>
                <a:lnTo>
                  <a:pt x="16522" y="8736"/>
                </a:lnTo>
                <a:lnTo>
                  <a:pt x="16668" y="8614"/>
                </a:lnTo>
                <a:lnTo>
                  <a:pt x="16790" y="8468"/>
                </a:lnTo>
                <a:lnTo>
                  <a:pt x="16887" y="8882"/>
                </a:lnTo>
                <a:lnTo>
                  <a:pt x="16790" y="8930"/>
                </a:lnTo>
                <a:lnTo>
                  <a:pt x="16692" y="8979"/>
                </a:lnTo>
                <a:lnTo>
                  <a:pt x="16498" y="9125"/>
                </a:lnTo>
                <a:lnTo>
                  <a:pt x="16230" y="9271"/>
                </a:lnTo>
                <a:lnTo>
                  <a:pt x="16108" y="9368"/>
                </a:lnTo>
                <a:lnTo>
                  <a:pt x="16011" y="9441"/>
                </a:lnTo>
                <a:lnTo>
                  <a:pt x="16011" y="9490"/>
                </a:lnTo>
                <a:lnTo>
                  <a:pt x="16035" y="9514"/>
                </a:lnTo>
                <a:lnTo>
                  <a:pt x="16181" y="9539"/>
                </a:lnTo>
                <a:lnTo>
                  <a:pt x="16327" y="9514"/>
                </a:lnTo>
                <a:lnTo>
                  <a:pt x="16619" y="9441"/>
                </a:lnTo>
                <a:lnTo>
                  <a:pt x="16790" y="9368"/>
                </a:lnTo>
                <a:lnTo>
                  <a:pt x="16960" y="9271"/>
                </a:lnTo>
                <a:lnTo>
                  <a:pt x="17009" y="9660"/>
                </a:lnTo>
                <a:lnTo>
                  <a:pt x="16522" y="9855"/>
                </a:lnTo>
                <a:lnTo>
                  <a:pt x="16254" y="9977"/>
                </a:lnTo>
                <a:lnTo>
                  <a:pt x="16108" y="10050"/>
                </a:lnTo>
                <a:lnTo>
                  <a:pt x="15987" y="10123"/>
                </a:lnTo>
                <a:lnTo>
                  <a:pt x="15962" y="10171"/>
                </a:lnTo>
                <a:lnTo>
                  <a:pt x="15962" y="10196"/>
                </a:lnTo>
                <a:lnTo>
                  <a:pt x="15987" y="10220"/>
                </a:lnTo>
                <a:lnTo>
                  <a:pt x="16011" y="10244"/>
                </a:lnTo>
                <a:lnTo>
                  <a:pt x="16279" y="10269"/>
                </a:lnTo>
                <a:lnTo>
                  <a:pt x="16522" y="10220"/>
                </a:lnTo>
                <a:lnTo>
                  <a:pt x="16765" y="10147"/>
                </a:lnTo>
                <a:lnTo>
                  <a:pt x="17033" y="10074"/>
                </a:lnTo>
                <a:lnTo>
                  <a:pt x="17009" y="10585"/>
                </a:lnTo>
                <a:lnTo>
                  <a:pt x="16765" y="10585"/>
                </a:lnTo>
                <a:lnTo>
                  <a:pt x="16546" y="10634"/>
                </a:lnTo>
                <a:lnTo>
                  <a:pt x="16108" y="10707"/>
                </a:lnTo>
                <a:lnTo>
                  <a:pt x="15914" y="10780"/>
                </a:lnTo>
                <a:lnTo>
                  <a:pt x="15719" y="10853"/>
                </a:lnTo>
                <a:lnTo>
                  <a:pt x="15695" y="10877"/>
                </a:lnTo>
                <a:lnTo>
                  <a:pt x="15719" y="10901"/>
                </a:lnTo>
                <a:lnTo>
                  <a:pt x="15889" y="10950"/>
                </a:lnTo>
                <a:lnTo>
                  <a:pt x="16060" y="10974"/>
                </a:lnTo>
                <a:lnTo>
                  <a:pt x="16425" y="10950"/>
                </a:lnTo>
                <a:lnTo>
                  <a:pt x="16814" y="10926"/>
                </a:lnTo>
                <a:lnTo>
                  <a:pt x="16984" y="10926"/>
                </a:lnTo>
                <a:lnTo>
                  <a:pt x="16887" y="11412"/>
                </a:lnTo>
                <a:lnTo>
                  <a:pt x="16765" y="11412"/>
                </a:lnTo>
                <a:lnTo>
                  <a:pt x="16619" y="11437"/>
                </a:lnTo>
                <a:lnTo>
                  <a:pt x="16352" y="11485"/>
                </a:lnTo>
                <a:lnTo>
                  <a:pt x="16035" y="11558"/>
                </a:lnTo>
                <a:lnTo>
                  <a:pt x="15889" y="11583"/>
                </a:lnTo>
                <a:lnTo>
                  <a:pt x="15719" y="11607"/>
                </a:lnTo>
                <a:lnTo>
                  <a:pt x="15695" y="11607"/>
                </a:lnTo>
                <a:lnTo>
                  <a:pt x="15670" y="11631"/>
                </a:lnTo>
                <a:lnTo>
                  <a:pt x="15670" y="11656"/>
                </a:lnTo>
                <a:lnTo>
                  <a:pt x="15695" y="11680"/>
                </a:lnTo>
                <a:lnTo>
                  <a:pt x="15962" y="11777"/>
                </a:lnTo>
                <a:lnTo>
                  <a:pt x="16108" y="11826"/>
                </a:lnTo>
                <a:lnTo>
                  <a:pt x="16254" y="11850"/>
                </a:lnTo>
                <a:lnTo>
                  <a:pt x="16522" y="11826"/>
                </a:lnTo>
                <a:lnTo>
                  <a:pt x="16814" y="11802"/>
                </a:lnTo>
                <a:lnTo>
                  <a:pt x="16668" y="12264"/>
                </a:lnTo>
                <a:lnTo>
                  <a:pt x="16498" y="12215"/>
                </a:lnTo>
                <a:lnTo>
                  <a:pt x="16303" y="12191"/>
                </a:lnTo>
                <a:lnTo>
                  <a:pt x="16108" y="12142"/>
                </a:lnTo>
                <a:lnTo>
                  <a:pt x="15914" y="12094"/>
                </a:lnTo>
                <a:lnTo>
                  <a:pt x="15695" y="12094"/>
                </a:lnTo>
                <a:lnTo>
                  <a:pt x="15476" y="12118"/>
                </a:lnTo>
                <a:lnTo>
                  <a:pt x="15451" y="12142"/>
                </a:lnTo>
                <a:lnTo>
                  <a:pt x="15451" y="12167"/>
                </a:lnTo>
                <a:lnTo>
                  <a:pt x="15476" y="12191"/>
                </a:lnTo>
                <a:lnTo>
                  <a:pt x="15646" y="12288"/>
                </a:lnTo>
                <a:lnTo>
                  <a:pt x="15816" y="12386"/>
                </a:lnTo>
                <a:lnTo>
                  <a:pt x="16230" y="12532"/>
                </a:lnTo>
                <a:lnTo>
                  <a:pt x="16546" y="12629"/>
                </a:lnTo>
                <a:lnTo>
                  <a:pt x="16376" y="13018"/>
                </a:lnTo>
                <a:lnTo>
                  <a:pt x="16060" y="12970"/>
                </a:lnTo>
                <a:lnTo>
                  <a:pt x="15743" y="12872"/>
                </a:lnTo>
                <a:lnTo>
                  <a:pt x="15573" y="12824"/>
                </a:lnTo>
                <a:lnTo>
                  <a:pt x="15476" y="12824"/>
                </a:lnTo>
                <a:lnTo>
                  <a:pt x="15451" y="12848"/>
                </a:lnTo>
                <a:lnTo>
                  <a:pt x="15427" y="12897"/>
                </a:lnTo>
                <a:lnTo>
                  <a:pt x="15427" y="12945"/>
                </a:lnTo>
                <a:lnTo>
                  <a:pt x="15451" y="12994"/>
                </a:lnTo>
                <a:lnTo>
                  <a:pt x="15524" y="13091"/>
                </a:lnTo>
                <a:lnTo>
                  <a:pt x="15743" y="13237"/>
                </a:lnTo>
                <a:lnTo>
                  <a:pt x="15938" y="13335"/>
                </a:lnTo>
                <a:lnTo>
                  <a:pt x="16181" y="13408"/>
                </a:lnTo>
                <a:lnTo>
                  <a:pt x="15914" y="13821"/>
                </a:lnTo>
                <a:lnTo>
                  <a:pt x="15865" y="13894"/>
                </a:lnTo>
                <a:lnTo>
                  <a:pt x="15841" y="13870"/>
                </a:lnTo>
                <a:lnTo>
                  <a:pt x="15719" y="13797"/>
                </a:lnTo>
                <a:lnTo>
                  <a:pt x="15597" y="13700"/>
                </a:lnTo>
                <a:lnTo>
                  <a:pt x="15330" y="13578"/>
                </a:lnTo>
                <a:lnTo>
                  <a:pt x="15013" y="13505"/>
                </a:lnTo>
                <a:lnTo>
                  <a:pt x="14721" y="13505"/>
                </a:lnTo>
                <a:lnTo>
                  <a:pt x="14697" y="13529"/>
                </a:lnTo>
                <a:lnTo>
                  <a:pt x="14673" y="13578"/>
                </a:lnTo>
                <a:lnTo>
                  <a:pt x="14697" y="13602"/>
                </a:lnTo>
                <a:lnTo>
                  <a:pt x="14794" y="13651"/>
                </a:lnTo>
                <a:lnTo>
                  <a:pt x="14892" y="13724"/>
                </a:lnTo>
                <a:lnTo>
                  <a:pt x="15111" y="13821"/>
                </a:lnTo>
                <a:lnTo>
                  <a:pt x="15378" y="13967"/>
                </a:lnTo>
                <a:lnTo>
                  <a:pt x="15622" y="14138"/>
                </a:lnTo>
                <a:lnTo>
                  <a:pt x="15670" y="14162"/>
                </a:lnTo>
                <a:lnTo>
                  <a:pt x="15451" y="14405"/>
                </a:lnTo>
                <a:lnTo>
                  <a:pt x="15330" y="14357"/>
                </a:lnTo>
                <a:lnTo>
                  <a:pt x="15208" y="14332"/>
                </a:lnTo>
                <a:lnTo>
                  <a:pt x="15086" y="14332"/>
                </a:lnTo>
                <a:lnTo>
                  <a:pt x="14989" y="14308"/>
                </a:lnTo>
                <a:lnTo>
                  <a:pt x="14794" y="14259"/>
                </a:lnTo>
                <a:lnTo>
                  <a:pt x="14624" y="14186"/>
                </a:lnTo>
                <a:lnTo>
                  <a:pt x="14454" y="14089"/>
                </a:lnTo>
                <a:lnTo>
                  <a:pt x="14308" y="14016"/>
                </a:lnTo>
                <a:lnTo>
                  <a:pt x="14137" y="14016"/>
                </a:lnTo>
                <a:lnTo>
                  <a:pt x="14089" y="14040"/>
                </a:lnTo>
                <a:lnTo>
                  <a:pt x="14064" y="14089"/>
                </a:lnTo>
                <a:lnTo>
                  <a:pt x="14089" y="14162"/>
                </a:lnTo>
                <a:lnTo>
                  <a:pt x="14162" y="14259"/>
                </a:lnTo>
                <a:lnTo>
                  <a:pt x="14308" y="14405"/>
                </a:lnTo>
                <a:lnTo>
                  <a:pt x="14478" y="14527"/>
                </a:lnTo>
                <a:lnTo>
                  <a:pt x="14648" y="14600"/>
                </a:lnTo>
                <a:lnTo>
                  <a:pt x="14843" y="14697"/>
                </a:lnTo>
                <a:lnTo>
                  <a:pt x="14965" y="14746"/>
                </a:lnTo>
                <a:lnTo>
                  <a:pt x="15086" y="14770"/>
                </a:lnTo>
                <a:lnTo>
                  <a:pt x="14819" y="14989"/>
                </a:lnTo>
                <a:lnTo>
                  <a:pt x="14527" y="15208"/>
                </a:lnTo>
                <a:lnTo>
                  <a:pt x="14454" y="15208"/>
                </a:lnTo>
                <a:lnTo>
                  <a:pt x="14332" y="15184"/>
                </a:lnTo>
                <a:lnTo>
                  <a:pt x="14235" y="15111"/>
                </a:lnTo>
                <a:lnTo>
                  <a:pt x="14064" y="14965"/>
                </a:lnTo>
                <a:lnTo>
                  <a:pt x="13918" y="14843"/>
                </a:lnTo>
                <a:lnTo>
                  <a:pt x="13748" y="14722"/>
                </a:lnTo>
                <a:lnTo>
                  <a:pt x="13651" y="14673"/>
                </a:lnTo>
                <a:lnTo>
                  <a:pt x="13578" y="14624"/>
                </a:lnTo>
                <a:lnTo>
                  <a:pt x="13383" y="14624"/>
                </a:lnTo>
                <a:lnTo>
                  <a:pt x="13359" y="14649"/>
                </a:lnTo>
                <a:lnTo>
                  <a:pt x="13359" y="14697"/>
                </a:lnTo>
                <a:lnTo>
                  <a:pt x="13456" y="14868"/>
                </a:lnTo>
                <a:lnTo>
                  <a:pt x="13602" y="15014"/>
                </a:lnTo>
                <a:lnTo>
                  <a:pt x="13894" y="15306"/>
                </a:lnTo>
                <a:lnTo>
                  <a:pt x="13991" y="15403"/>
                </a:lnTo>
                <a:lnTo>
                  <a:pt x="14113" y="15476"/>
                </a:lnTo>
                <a:lnTo>
                  <a:pt x="13748" y="15671"/>
                </a:lnTo>
                <a:lnTo>
                  <a:pt x="13553" y="15598"/>
                </a:lnTo>
                <a:lnTo>
                  <a:pt x="13456" y="15549"/>
                </a:lnTo>
                <a:lnTo>
                  <a:pt x="13359" y="15476"/>
                </a:lnTo>
                <a:lnTo>
                  <a:pt x="13164" y="15306"/>
                </a:lnTo>
                <a:lnTo>
                  <a:pt x="12872" y="15062"/>
                </a:lnTo>
                <a:lnTo>
                  <a:pt x="12726" y="14941"/>
                </a:lnTo>
                <a:lnTo>
                  <a:pt x="12556" y="14843"/>
                </a:lnTo>
                <a:lnTo>
                  <a:pt x="12507" y="14868"/>
                </a:lnTo>
                <a:lnTo>
                  <a:pt x="12483" y="14916"/>
                </a:lnTo>
                <a:lnTo>
                  <a:pt x="12580" y="15135"/>
                </a:lnTo>
                <a:lnTo>
                  <a:pt x="12726" y="15330"/>
                </a:lnTo>
                <a:lnTo>
                  <a:pt x="12896" y="15525"/>
                </a:lnTo>
                <a:lnTo>
                  <a:pt x="13067" y="15695"/>
                </a:lnTo>
                <a:lnTo>
                  <a:pt x="13310" y="15865"/>
                </a:lnTo>
                <a:lnTo>
                  <a:pt x="12702" y="16084"/>
                </a:lnTo>
                <a:lnTo>
                  <a:pt x="12239" y="15719"/>
                </a:lnTo>
                <a:lnTo>
                  <a:pt x="11972" y="15476"/>
                </a:lnTo>
                <a:lnTo>
                  <a:pt x="11826" y="15354"/>
                </a:lnTo>
                <a:lnTo>
                  <a:pt x="11655" y="15257"/>
                </a:lnTo>
                <a:lnTo>
                  <a:pt x="11631" y="15257"/>
                </a:lnTo>
                <a:lnTo>
                  <a:pt x="11607" y="15281"/>
                </a:lnTo>
                <a:lnTo>
                  <a:pt x="11607" y="15354"/>
                </a:lnTo>
                <a:lnTo>
                  <a:pt x="11631" y="15427"/>
                </a:lnTo>
                <a:lnTo>
                  <a:pt x="11704" y="15573"/>
                </a:lnTo>
                <a:lnTo>
                  <a:pt x="11801" y="15719"/>
                </a:lnTo>
                <a:lnTo>
                  <a:pt x="11899" y="15841"/>
                </a:lnTo>
                <a:lnTo>
                  <a:pt x="12093" y="16036"/>
                </a:lnTo>
                <a:lnTo>
                  <a:pt x="12312" y="16206"/>
                </a:lnTo>
                <a:lnTo>
                  <a:pt x="11826" y="16303"/>
                </a:lnTo>
                <a:lnTo>
                  <a:pt x="11801" y="16303"/>
                </a:lnTo>
                <a:lnTo>
                  <a:pt x="11558" y="16036"/>
                </a:lnTo>
                <a:lnTo>
                  <a:pt x="11291" y="15768"/>
                </a:lnTo>
                <a:lnTo>
                  <a:pt x="11169" y="15671"/>
                </a:lnTo>
                <a:lnTo>
                  <a:pt x="11047" y="15573"/>
                </a:lnTo>
                <a:lnTo>
                  <a:pt x="10901" y="15500"/>
                </a:lnTo>
                <a:lnTo>
                  <a:pt x="10828" y="15476"/>
                </a:lnTo>
                <a:lnTo>
                  <a:pt x="10731" y="15476"/>
                </a:lnTo>
                <a:lnTo>
                  <a:pt x="10731" y="15500"/>
                </a:lnTo>
                <a:lnTo>
                  <a:pt x="10780" y="15646"/>
                </a:lnTo>
                <a:lnTo>
                  <a:pt x="10853" y="15768"/>
                </a:lnTo>
                <a:lnTo>
                  <a:pt x="11072" y="15987"/>
                </a:lnTo>
                <a:lnTo>
                  <a:pt x="11437" y="16376"/>
                </a:lnTo>
                <a:lnTo>
                  <a:pt x="11072" y="16425"/>
                </a:lnTo>
                <a:lnTo>
                  <a:pt x="10682" y="16474"/>
                </a:lnTo>
                <a:lnTo>
                  <a:pt x="10682" y="16401"/>
                </a:lnTo>
                <a:lnTo>
                  <a:pt x="10634" y="16328"/>
                </a:lnTo>
                <a:lnTo>
                  <a:pt x="10463" y="16133"/>
                </a:lnTo>
                <a:lnTo>
                  <a:pt x="10269" y="15938"/>
                </a:lnTo>
                <a:lnTo>
                  <a:pt x="10050" y="15768"/>
                </a:lnTo>
                <a:lnTo>
                  <a:pt x="9831" y="15598"/>
                </a:lnTo>
                <a:lnTo>
                  <a:pt x="9806" y="15598"/>
                </a:lnTo>
                <a:lnTo>
                  <a:pt x="9782" y="15622"/>
                </a:lnTo>
                <a:lnTo>
                  <a:pt x="9806" y="15744"/>
                </a:lnTo>
                <a:lnTo>
                  <a:pt x="9855" y="15865"/>
                </a:lnTo>
                <a:lnTo>
                  <a:pt x="9904" y="15987"/>
                </a:lnTo>
                <a:lnTo>
                  <a:pt x="9977" y="16084"/>
                </a:lnTo>
                <a:lnTo>
                  <a:pt x="10123" y="16303"/>
                </a:lnTo>
                <a:lnTo>
                  <a:pt x="10317" y="16474"/>
                </a:lnTo>
                <a:lnTo>
                  <a:pt x="9685" y="16474"/>
                </a:lnTo>
                <a:lnTo>
                  <a:pt x="9612" y="16352"/>
                </a:lnTo>
                <a:lnTo>
                  <a:pt x="9563" y="16255"/>
                </a:lnTo>
                <a:lnTo>
                  <a:pt x="9393" y="16060"/>
                </a:lnTo>
                <a:lnTo>
                  <a:pt x="9222" y="15817"/>
                </a:lnTo>
                <a:lnTo>
                  <a:pt x="9125" y="15695"/>
                </a:lnTo>
                <a:lnTo>
                  <a:pt x="9028" y="15598"/>
                </a:lnTo>
                <a:lnTo>
                  <a:pt x="8979" y="15598"/>
                </a:lnTo>
                <a:lnTo>
                  <a:pt x="8955" y="15622"/>
                </a:lnTo>
                <a:lnTo>
                  <a:pt x="8955" y="15744"/>
                </a:lnTo>
                <a:lnTo>
                  <a:pt x="8979" y="15865"/>
                </a:lnTo>
                <a:lnTo>
                  <a:pt x="9003" y="15987"/>
                </a:lnTo>
                <a:lnTo>
                  <a:pt x="9052" y="16109"/>
                </a:lnTo>
                <a:lnTo>
                  <a:pt x="9247" y="16449"/>
                </a:lnTo>
                <a:lnTo>
                  <a:pt x="9247" y="16449"/>
                </a:lnTo>
                <a:lnTo>
                  <a:pt x="8687" y="16376"/>
                </a:lnTo>
                <a:lnTo>
                  <a:pt x="8614" y="16376"/>
                </a:lnTo>
                <a:lnTo>
                  <a:pt x="8590" y="16328"/>
                </a:lnTo>
                <a:lnTo>
                  <a:pt x="8492" y="16230"/>
                </a:lnTo>
                <a:lnTo>
                  <a:pt x="8419" y="16109"/>
                </a:lnTo>
                <a:lnTo>
                  <a:pt x="8346" y="15841"/>
                </a:lnTo>
                <a:lnTo>
                  <a:pt x="8273" y="15646"/>
                </a:lnTo>
                <a:lnTo>
                  <a:pt x="8200" y="15573"/>
                </a:lnTo>
                <a:lnTo>
                  <a:pt x="8152" y="15549"/>
                </a:lnTo>
                <a:lnTo>
                  <a:pt x="8103" y="15549"/>
                </a:lnTo>
                <a:lnTo>
                  <a:pt x="8079" y="15598"/>
                </a:lnTo>
                <a:lnTo>
                  <a:pt x="8054" y="15646"/>
                </a:lnTo>
                <a:lnTo>
                  <a:pt x="8054" y="15792"/>
                </a:lnTo>
                <a:lnTo>
                  <a:pt x="8079" y="15938"/>
                </a:lnTo>
                <a:lnTo>
                  <a:pt x="8103" y="16060"/>
                </a:lnTo>
                <a:lnTo>
                  <a:pt x="8176" y="16279"/>
                </a:lnTo>
                <a:lnTo>
                  <a:pt x="7762" y="16157"/>
                </a:lnTo>
                <a:lnTo>
                  <a:pt x="7714" y="16084"/>
                </a:lnTo>
                <a:lnTo>
                  <a:pt x="7665" y="15963"/>
                </a:lnTo>
                <a:lnTo>
                  <a:pt x="7592" y="15817"/>
                </a:lnTo>
                <a:lnTo>
                  <a:pt x="7543" y="15695"/>
                </a:lnTo>
                <a:lnTo>
                  <a:pt x="7519" y="15549"/>
                </a:lnTo>
                <a:lnTo>
                  <a:pt x="7495" y="15549"/>
                </a:lnTo>
                <a:lnTo>
                  <a:pt x="7470" y="15671"/>
                </a:lnTo>
                <a:lnTo>
                  <a:pt x="7446" y="15792"/>
                </a:lnTo>
                <a:lnTo>
                  <a:pt x="7446" y="15938"/>
                </a:lnTo>
                <a:lnTo>
                  <a:pt x="7470" y="16060"/>
                </a:lnTo>
                <a:lnTo>
                  <a:pt x="6984" y="15841"/>
                </a:lnTo>
                <a:lnTo>
                  <a:pt x="6984" y="15792"/>
                </a:lnTo>
                <a:lnTo>
                  <a:pt x="6911" y="15646"/>
                </a:lnTo>
                <a:lnTo>
                  <a:pt x="6813" y="15549"/>
                </a:lnTo>
                <a:lnTo>
                  <a:pt x="6789" y="15549"/>
                </a:lnTo>
                <a:lnTo>
                  <a:pt x="6740" y="15622"/>
                </a:lnTo>
                <a:lnTo>
                  <a:pt x="6716" y="15695"/>
                </a:lnTo>
                <a:lnTo>
                  <a:pt x="6375" y="15476"/>
                </a:lnTo>
                <a:lnTo>
                  <a:pt x="6035" y="15233"/>
                </a:lnTo>
                <a:lnTo>
                  <a:pt x="5718" y="14965"/>
                </a:lnTo>
                <a:lnTo>
                  <a:pt x="5451" y="14649"/>
                </a:lnTo>
                <a:lnTo>
                  <a:pt x="5159" y="14284"/>
                </a:lnTo>
                <a:lnTo>
                  <a:pt x="4915" y="13894"/>
                </a:lnTo>
                <a:lnTo>
                  <a:pt x="4696" y="13505"/>
                </a:lnTo>
                <a:lnTo>
                  <a:pt x="4502" y="13091"/>
                </a:lnTo>
                <a:lnTo>
                  <a:pt x="4356" y="12653"/>
                </a:lnTo>
                <a:lnTo>
                  <a:pt x="4234" y="12215"/>
                </a:lnTo>
                <a:lnTo>
                  <a:pt x="4112" y="11777"/>
                </a:lnTo>
                <a:lnTo>
                  <a:pt x="4064" y="11315"/>
                </a:lnTo>
                <a:lnTo>
                  <a:pt x="4015" y="10926"/>
                </a:lnTo>
                <a:lnTo>
                  <a:pt x="3991" y="10561"/>
                </a:lnTo>
                <a:lnTo>
                  <a:pt x="4015" y="10171"/>
                </a:lnTo>
                <a:lnTo>
                  <a:pt x="4039" y="9782"/>
                </a:lnTo>
                <a:lnTo>
                  <a:pt x="4088" y="9393"/>
                </a:lnTo>
                <a:lnTo>
                  <a:pt x="4137" y="9028"/>
                </a:lnTo>
                <a:lnTo>
                  <a:pt x="4234" y="8663"/>
                </a:lnTo>
                <a:lnTo>
                  <a:pt x="4331" y="8274"/>
                </a:lnTo>
                <a:lnTo>
                  <a:pt x="4453" y="7909"/>
                </a:lnTo>
                <a:lnTo>
                  <a:pt x="4599" y="7568"/>
                </a:lnTo>
                <a:lnTo>
                  <a:pt x="4769" y="7227"/>
                </a:lnTo>
                <a:lnTo>
                  <a:pt x="4940" y="6887"/>
                </a:lnTo>
                <a:lnTo>
                  <a:pt x="5134" y="6546"/>
                </a:lnTo>
                <a:lnTo>
                  <a:pt x="5353" y="6230"/>
                </a:lnTo>
                <a:lnTo>
                  <a:pt x="5597" y="5913"/>
                </a:lnTo>
                <a:lnTo>
                  <a:pt x="5840" y="5621"/>
                </a:lnTo>
                <a:lnTo>
                  <a:pt x="6083" y="5354"/>
                </a:lnTo>
                <a:lnTo>
                  <a:pt x="6351" y="5110"/>
                </a:lnTo>
                <a:lnTo>
                  <a:pt x="6643" y="4891"/>
                </a:lnTo>
                <a:lnTo>
                  <a:pt x="6935" y="4721"/>
                </a:lnTo>
                <a:lnTo>
                  <a:pt x="7227" y="4526"/>
                </a:lnTo>
                <a:lnTo>
                  <a:pt x="7543" y="4380"/>
                </a:lnTo>
                <a:lnTo>
                  <a:pt x="8225" y="4088"/>
                </a:lnTo>
                <a:lnTo>
                  <a:pt x="8784" y="3845"/>
                </a:lnTo>
                <a:lnTo>
                  <a:pt x="9368" y="3675"/>
                </a:lnTo>
                <a:lnTo>
                  <a:pt x="9636" y="3602"/>
                </a:lnTo>
                <a:lnTo>
                  <a:pt x="9660" y="3650"/>
                </a:lnTo>
                <a:lnTo>
                  <a:pt x="9685" y="3699"/>
                </a:lnTo>
                <a:lnTo>
                  <a:pt x="9733" y="3723"/>
                </a:lnTo>
                <a:lnTo>
                  <a:pt x="9806" y="3723"/>
                </a:lnTo>
                <a:lnTo>
                  <a:pt x="10171" y="3626"/>
                </a:lnTo>
                <a:lnTo>
                  <a:pt x="10536" y="3577"/>
                </a:lnTo>
                <a:lnTo>
                  <a:pt x="10585" y="3626"/>
                </a:lnTo>
                <a:lnTo>
                  <a:pt x="10634" y="3650"/>
                </a:lnTo>
                <a:lnTo>
                  <a:pt x="10682" y="3626"/>
                </a:lnTo>
                <a:lnTo>
                  <a:pt x="10707" y="3602"/>
                </a:lnTo>
                <a:lnTo>
                  <a:pt x="10731" y="3577"/>
                </a:lnTo>
                <a:close/>
                <a:moveTo>
                  <a:pt x="9977" y="3237"/>
                </a:moveTo>
                <a:lnTo>
                  <a:pt x="9733" y="3261"/>
                </a:lnTo>
                <a:lnTo>
                  <a:pt x="9490" y="3310"/>
                </a:lnTo>
                <a:lnTo>
                  <a:pt x="9028" y="3431"/>
                </a:lnTo>
                <a:lnTo>
                  <a:pt x="8638" y="3577"/>
                </a:lnTo>
                <a:lnTo>
                  <a:pt x="7957" y="3821"/>
                </a:lnTo>
                <a:lnTo>
                  <a:pt x="7324" y="4113"/>
                </a:lnTo>
                <a:lnTo>
                  <a:pt x="7008" y="4283"/>
                </a:lnTo>
                <a:lnTo>
                  <a:pt x="6692" y="4453"/>
                </a:lnTo>
                <a:lnTo>
                  <a:pt x="6400" y="4648"/>
                </a:lnTo>
                <a:lnTo>
                  <a:pt x="6108" y="4867"/>
                </a:lnTo>
                <a:lnTo>
                  <a:pt x="5791" y="5159"/>
                </a:lnTo>
                <a:lnTo>
                  <a:pt x="5499" y="5451"/>
                </a:lnTo>
                <a:lnTo>
                  <a:pt x="5232" y="5767"/>
                </a:lnTo>
                <a:lnTo>
                  <a:pt x="4988" y="6108"/>
                </a:lnTo>
                <a:lnTo>
                  <a:pt x="4745" y="6473"/>
                </a:lnTo>
                <a:lnTo>
                  <a:pt x="4526" y="6838"/>
                </a:lnTo>
                <a:lnTo>
                  <a:pt x="4356" y="7203"/>
                </a:lnTo>
                <a:lnTo>
                  <a:pt x="4185" y="7592"/>
                </a:lnTo>
                <a:lnTo>
                  <a:pt x="4039" y="8006"/>
                </a:lnTo>
                <a:lnTo>
                  <a:pt x="3918" y="8420"/>
                </a:lnTo>
                <a:lnTo>
                  <a:pt x="3796" y="8833"/>
                </a:lnTo>
                <a:lnTo>
                  <a:pt x="3723" y="9247"/>
                </a:lnTo>
                <a:lnTo>
                  <a:pt x="3674" y="9660"/>
                </a:lnTo>
                <a:lnTo>
                  <a:pt x="3626" y="10074"/>
                </a:lnTo>
                <a:lnTo>
                  <a:pt x="3626" y="10488"/>
                </a:lnTo>
                <a:lnTo>
                  <a:pt x="3626" y="10901"/>
                </a:lnTo>
                <a:lnTo>
                  <a:pt x="3650" y="11315"/>
                </a:lnTo>
                <a:lnTo>
                  <a:pt x="3699" y="11704"/>
                </a:lnTo>
                <a:lnTo>
                  <a:pt x="3772" y="12094"/>
                </a:lnTo>
                <a:lnTo>
                  <a:pt x="3869" y="12483"/>
                </a:lnTo>
                <a:lnTo>
                  <a:pt x="3991" y="12872"/>
                </a:lnTo>
                <a:lnTo>
                  <a:pt x="4137" y="13262"/>
                </a:lnTo>
                <a:lnTo>
                  <a:pt x="4307" y="13627"/>
                </a:lnTo>
                <a:lnTo>
                  <a:pt x="4477" y="13967"/>
                </a:lnTo>
                <a:lnTo>
                  <a:pt x="4696" y="14332"/>
                </a:lnTo>
                <a:lnTo>
                  <a:pt x="4915" y="14649"/>
                </a:lnTo>
                <a:lnTo>
                  <a:pt x="5183" y="14965"/>
                </a:lnTo>
                <a:lnTo>
                  <a:pt x="5451" y="15257"/>
                </a:lnTo>
                <a:lnTo>
                  <a:pt x="5743" y="15525"/>
                </a:lnTo>
                <a:lnTo>
                  <a:pt x="6035" y="15768"/>
                </a:lnTo>
                <a:lnTo>
                  <a:pt x="6375" y="15987"/>
                </a:lnTo>
                <a:lnTo>
                  <a:pt x="6716" y="16182"/>
                </a:lnTo>
                <a:lnTo>
                  <a:pt x="6765" y="16230"/>
                </a:lnTo>
                <a:lnTo>
                  <a:pt x="6838" y="16230"/>
                </a:lnTo>
                <a:lnTo>
                  <a:pt x="6862" y="16255"/>
                </a:lnTo>
                <a:lnTo>
                  <a:pt x="7276" y="16425"/>
                </a:lnTo>
                <a:lnTo>
                  <a:pt x="7738" y="16595"/>
                </a:lnTo>
                <a:lnTo>
                  <a:pt x="8176" y="16717"/>
                </a:lnTo>
                <a:lnTo>
                  <a:pt x="8638" y="16814"/>
                </a:lnTo>
                <a:lnTo>
                  <a:pt x="9101" y="16887"/>
                </a:lnTo>
                <a:lnTo>
                  <a:pt x="9563" y="16936"/>
                </a:lnTo>
                <a:lnTo>
                  <a:pt x="10025" y="16960"/>
                </a:lnTo>
                <a:lnTo>
                  <a:pt x="10488" y="16936"/>
                </a:lnTo>
                <a:lnTo>
                  <a:pt x="10974" y="16912"/>
                </a:lnTo>
                <a:lnTo>
                  <a:pt x="11437" y="16839"/>
                </a:lnTo>
                <a:lnTo>
                  <a:pt x="11899" y="16766"/>
                </a:lnTo>
                <a:lnTo>
                  <a:pt x="12337" y="16644"/>
                </a:lnTo>
                <a:lnTo>
                  <a:pt x="12799" y="16522"/>
                </a:lnTo>
                <a:lnTo>
                  <a:pt x="13237" y="16352"/>
                </a:lnTo>
                <a:lnTo>
                  <a:pt x="13675" y="16182"/>
                </a:lnTo>
                <a:lnTo>
                  <a:pt x="14089" y="15963"/>
                </a:lnTo>
                <a:lnTo>
                  <a:pt x="14575" y="15671"/>
                </a:lnTo>
                <a:lnTo>
                  <a:pt x="15038" y="15354"/>
                </a:lnTo>
                <a:lnTo>
                  <a:pt x="15451" y="15014"/>
                </a:lnTo>
                <a:lnTo>
                  <a:pt x="15816" y="14624"/>
                </a:lnTo>
                <a:lnTo>
                  <a:pt x="16157" y="14186"/>
                </a:lnTo>
                <a:lnTo>
                  <a:pt x="16473" y="13748"/>
                </a:lnTo>
                <a:lnTo>
                  <a:pt x="16741" y="13286"/>
                </a:lnTo>
                <a:lnTo>
                  <a:pt x="16960" y="12799"/>
                </a:lnTo>
                <a:lnTo>
                  <a:pt x="17155" y="12288"/>
                </a:lnTo>
                <a:lnTo>
                  <a:pt x="17301" y="11777"/>
                </a:lnTo>
                <a:lnTo>
                  <a:pt x="17398" y="11242"/>
                </a:lnTo>
                <a:lnTo>
                  <a:pt x="17447" y="10707"/>
                </a:lnTo>
                <a:lnTo>
                  <a:pt x="17471" y="10147"/>
                </a:lnTo>
                <a:lnTo>
                  <a:pt x="17447" y="9587"/>
                </a:lnTo>
                <a:lnTo>
                  <a:pt x="17374" y="9052"/>
                </a:lnTo>
                <a:lnTo>
                  <a:pt x="17276" y="8493"/>
                </a:lnTo>
                <a:lnTo>
                  <a:pt x="17106" y="7957"/>
                </a:lnTo>
                <a:lnTo>
                  <a:pt x="16887" y="7422"/>
                </a:lnTo>
                <a:lnTo>
                  <a:pt x="16619" y="6911"/>
                </a:lnTo>
                <a:lnTo>
                  <a:pt x="16327" y="6400"/>
                </a:lnTo>
                <a:lnTo>
                  <a:pt x="15987" y="5938"/>
                </a:lnTo>
                <a:lnTo>
                  <a:pt x="15597" y="5500"/>
                </a:lnTo>
                <a:lnTo>
                  <a:pt x="15184" y="5110"/>
                </a:lnTo>
                <a:lnTo>
                  <a:pt x="14746" y="4745"/>
                </a:lnTo>
                <a:lnTo>
                  <a:pt x="14502" y="4551"/>
                </a:lnTo>
                <a:lnTo>
                  <a:pt x="14235" y="4380"/>
                </a:lnTo>
                <a:lnTo>
                  <a:pt x="13651" y="4088"/>
                </a:lnTo>
                <a:lnTo>
                  <a:pt x="13067" y="3796"/>
                </a:lnTo>
                <a:lnTo>
                  <a:pt x="12483" y="3577"/>
                </a:lnTo>
                <a:lnTo>
                  <a:pt x="11996" y="3431"/>
                </a:lnTo>
                <a:lnTo>
                  <a:pt x="11461" y="3334"/>
                </a:lnTo>
                <a:lnTo>
                  <a:pt x="11218" y="3285"/>
                </a:lnTo>
                <a:lnTo>
                  <a:pt x="10415" y="3285"/>
                </a:lnTo>
                <a:lnTo>
                  <a:pt x="10196" y="3237"/>
                </a:lnTo>
                <a:close/>
                <a:moveTo>
                  <a:pt x="13675" y="16912"/>
                </a:moveTo>
                <a:lnTo>
                  <a:pt x="13626" y="16936"/>
                </a:lnTo>
                <a:lnTo>
                  <a:pt x="13578" y="16984"/>
                </a:lnTo>
                <a:lnTo>
                  <a:pt x="13553" y="17057"/>
                </a:lnTo>
                <a:lnTo>
                  <a:pt x="13553" y="17106"/>
                </a:lnTo>
                <a:lnTo>
                  <a:pt x="13578" y="17252"/>
                </a:lnTo>
                <a:lnTo>
                  <a:pt x="13724" y="17495"/>
                </a:lnTo>
                <a:lnTo>
                  <a:pt x="13772" y="17666"/>
                </a:lnTo>
                <a:lnTo>
                  <a:pt x="13870" y="17812"/>
                </a:lnTo>
                <a:lnTo>
                  <a:pt x="13943" y="17885"/>
                </a:lnTo>
                <a:lnTo>
                  <a:pt x="13991" y="17958"/>
                </a:lnTo>
                <a:lnTo>
                  <a:pt x="14089" y="17982"/>
                </a:lnTo>
                <a:lnTo>
                  <a:pt x="14162" y="18006"/>
                </a:lnTo>
                <a:lnTo>
                  <a:pt x="14210" y="17982"/>
                </a:lnTo>
                <a:lnTo>
                  <a:pt x="14259" y="17958"/>
                </a:lnTo>
                <a:lnTo>
                  <a:pt x="14332" y="17885"/>
                </a:lnTo>
                <a:lnTo>
                  <a:pt x="14356" y="17787"/>
                </a:lnTo>
                <a:lnTo>
                  <a:pt x="14356" y="17739"/>
                </a:lnTo>
                <a:lnTo>
                  <a:pt x="14332" y="17690"/>
                </a:lnTo>
                <a:lnTo>
                  <a:pt x="14259" y="17593"/>
                </a:lnTo>
                <a:lnTo>
                  <a:pt x="14162" y="17495"/>
                </a:lnTo>
                <a:lnTo>
                  <a:pt x="13991" y="17228"/>
                </a:lnTo>
                <a:lnTo>
                  <a:pt x="13918" y="17082"/>
                </a:lnTo>
                <a:lnTo>
                  <a:pt x="13870" y="17033"/>
                </a:lnTo>
                <a:lnTo>
                  <a:pt x="13821" y="16960"/>
                </a:lnTo>
                <a:lnTo>
                  <a:pt x="13748" y="16936"/>
                </a:lnTo>
                <a:lnTo>
                  <a:pt x="13675" y="16912"/>
                </a:lnTo>
                <a:close/>
                <a:moveTo>
                  <a:pt x="7008" y="17009"/>
                </a:moveTo>
                <a:lnTo>
                  <a:pt x="6911" y="17057"/>
                </a:lnTo>
                <a:lnTo>
                  <a:pt x="6813" y="17155"/>
                </a:lnTo>
                <a:lnTo>
                  <a:pt x="6716" y="17374"/>
                </a:lnTo>
                <a:lnTo>
                  <a:pt x="6570" y="17666"/>
                </a:lnTo>
                <a:lnTo>
                  <a:pt x="6521" y="17812"/>
                </a:lnTo>
                <a:lnTo>
                  <a:pt x="6497" y="17885"/>
                </a:lnTo>
                <a:lnTo>
                  <a:pt x="6521" y="17958"/>
                </a:lnTo>
                <a:lnTo>
                  <a:pt x="6546" y="18006"/>
                </a:lnTo>
                <a:lnTo>
                  <a:pt x="6594" y="18055"/>
                </a:lnTo>
                <a:lnTo>
                  <a:pt x="6667" y="18079"/>
                </a:lnTo>
                <a:lnTo>
                  <a:pt x="6740" y="18079"/>
                </a:lnTo>
                <a:lnTo>
                  <a:pt x="6789" y="18055"/>
                </a:lnTo>
                <a:lnTo>
                  <a:pt x="6862" y="18006"/>
                </a:lnTo>
                <a:lnTo>
                  <a:pt x="6935" y="17885"/>
                </a:lnTo>
                <a:lnTo>
                  <a:pt x="7008" y="17739"/>
                </a:lnTo>
                <a:lnTo>
                  <a:pt x="7057" y="17593"/>
                </a:lnTo>
                <a:lnTo>
                  <a:pt x="7154" y="17349"/>
                </a:lnTo>
                <a:lnTo>
                  <a:pt x="7178" y="17228"/>
                </a:lnTo>
                <a:lnTo>
                  <a:pt x="7178" y="17106"/>
                </a:lnTo>
                <a:lnTo>
                  <a:pt x="7154" y="17057"/>
                </a:lnTo>
                <a:lnTo>
                  <a:pt x="7105" y="17033"/>
                </a:lnTo>
                <a:lnTo>
                  <a:pt x="7057" y="17009"/>
                </a:lnTo>
                <a:close/>
                <a:moveTo>
                  <a:pt x="5694" y="16328"/>
                </a:moveTo>
                <a:lnTo>
                  <a:pt x="5597" y="16352"/>
                </a:lnTo>
                <a:lnTo>
                  <a:pt x="5524" y="16425"/>
                </a:lnTo>
                <a:lnTo>
                  <a:pt x="5159" y="16887"/>
                </a:lnTo>
                <a:lnTo>
                  <a:pt x="4745" y="17349"/>
                </a:lnTo>
                <a:lnTo>
                  <a:pt x="4307" y="17787"/>
                </a:lnTo>
                <a:lnTo>
                  <a:pt x="3869" y="18225"/>
                </a:lnTo>
                <a:lnTo>
                  <a:pt x="3820" y="18250"/>
                </a:lnTo>
                <a:lnTo>
                  <a:pt x="3820" y="18298"/>
                </a:lnTo>
                <a:lnTo>
                  <a:pt x="3820" y="18347"/>
                </a:lnTo>
                <a:lnTo>
                  <a:pt x="3845" y="18396"/>
                </a:lnTo>
                <a:lnTo>
                  <a:pt x="3893" y="18444"/>
                </a:lnTo>
                <a:lnTo>
                  <a:pt x="3942" y="18469"/>
                </a:lnTo>
                <a:lnTo>
                  <a:pt x="3991" y="18469"/>
                </a:lnTo>
                <a:lnTo>
                  <a:pt x="4161" y="18420"/>
                </a:lnTo>
                <a:lnTo>
                  <a:pt x="4283" y="18347"/>
                </a:lnTo>
                <a:lnTo>
                  <a:pt x="4429" y="18250"/>
                </a:lnTo>
                <a:lnTo>
                  <a:pt x="4550" y="18152"/>
                </a:lnTo>
                <a:lnTo>
                  <a:pt x="4794" y="17909"/>
                </a:lnTo>
                <a:lnTo>
                  <a:pt x="5013" y="17690"/>
                </a:lnTo>
                <a:lnTo>
                  <a:pt x="5499" y="17203"/>
                </a:lnTo>
                <a:lnTo>
                  <a:pt x="5718" y="16936"/>
                </a:lnTo>
                <a:lnTo>
                  <a:pt x="5937" y="16668"/>
                </a:lnTo>
                <a:lnTo>
                  <a:pt x="5986" y="16571"/>
                </a:lnTo>
                <a:lnTo>
                  <a:pt x="5962" y="16498"/>
                </a:lnTo>
                <a:lnTo>
                  <a:pt x="5937" y="16425"/>
                </a:lnTo>
                <a:lnTo>
                  <a:pt x="5864" y="16376"/>
                </a:lnTo>
                <a:lnTo>
                  <a:pt x="5791" y="16328"/>
                </a:lnTo>
                <a:close/>
                <a:moveTo>
                  <a:pt x="15013" y="15987"/>
                </a:moveTo>
                <a:lnTo>
                  <a:pt x="14965" y="16011"/>
                </a:lnTo>
                <a:lnTo>
                  <a:pt x="14940" y="16084"/>
                </a:lnTo>
                <a:lnTo>
                  <a:pt x="14940" y="16133"/>
                </a:lnTo>
                <a:lnTo>
                  <a:pt x="14989" y="16303"/>
                </a:lnTo>
                <a:lnTo>
                  <a:pt x="15038" y="16449"/>
                </a:lnTo>
                <a:lnTo>
                  <a:pt x="15208" y="16717"/>
                </a:lnTo>
                <a:lnTo>
                  <a:pt x="15427" y="17082"/>
                </a:lnTo>
                <a:lnTo>
                  <a:pt x="15524" y="17252"/>
                </a:lnTo>
                <a:lnTo>
                  <a:pt x="15646" y="17422"/>
                </a:lnTo>
                <a:lnTo>
                  <a:pt x="16108" y="17933"/>
                </a:lnTo>
                <a:lnTo>
                  <a:pt x="16327" y="18225"/>
                </a:lnTo>
                <a:lnTo>
                  <a:pt x="16400" y="18371"/>
                </a:lnTo>
                <a:lnTo>
                  <a:pt x="16473" y="18517"/>
                </a:lnTo>
                <a:lnTo>
                  <a:pt x="16522" y="18590"/>
                </a:lnTo>
                <a:lnTo>
                  <a:pt x="16595" y="18639"/>
                </a:lnTo>
                <a:lnTo>
                  <a:pt x="16668" y="18688"/>
                </a:lnTo>
                <a:lnTo>
                  <a:pt x="16765" y="18688"/>
                </a:lnTo>
                <a:lnTo>
                  <a:pt x="16838" y="18663"/>
                </a:lnTo>
                <a:lnTo>
                  <a:pt x="16887" y="18615"/>
                </a:lnTo>
                <a:lnTo>
                  <a:pt x="16936" y="18566"/>
                </a:lnTo>
                <a:lnTo>
                  <a:pt x="16936" y="18469"/>
                </a:lnTo>
                <a:lnTo>
                  <a:pt x="16911" y="18298"/>
                </a:lnTo>
                <a:lnTo>
                  <a:pt x="16838" y="18128"/>
                </a:lnTo>
                <a:lnTo>
                  <a:pt x="16765" y="17982"/>
                </a:lnTo>
                <a:lnTo>
                  <a:pt x="16668" y="17836"/>
                </a:lnTo>
                <a:lnTo>
                  <a:pt x="16449" y="17568"/>
                </a:lnTo>
                <a:lnTo>
                  <a:pt x="16206" y="17325"/>
                </a:lnTo>
                <a:lnTo>
                  <a:pt x="16060" y="17155"/>
                </a:lnTo>
                <a:lnTo>
                  <a:pt x="15938" y="16984"/>
                </a:lnTo>
                <a:lnTo>
                  <a:pt x="15695" y="16595"/>
                </a:lnTo>
                <a:lnTo>
                  <a:pt x="15573" y="16401"/>
                </a:lnTo>
                <a:lnTo>
                  <a:pt x="15427" y="16230"/>
                </a:lnTo>
                <a:lnTo>
                  <a:pt x="15281" y="16109"/>
                </a:lnTo>
                <a:lnTo>
                  <a:pt x="15086" y="15987"/>
                </a:lnTo>
                <a:close/>
                <a:moveTo>
                  <a:pt x="10439" y="17666"/>
                </a:moveTo>
                <a:lnTo>
                  <a:pt x="10342" y="17787"/>
                </a:lnTo>
                <a:lnTo>
                  <a:pt x="10293" y="17909"/>
                </a:lnTo>
                <a:lnTo>
                  <a:pt x="10244" y="18055"/>
                </a:lnTo>
                <a:lnTo>
                  <a:pt x="10244" y="18201"/>
                </a:lnTo>
                <a:lnTo>
                  <a:pt x="10196" y="18517"/>
                </a:lnTo>
                <a:lnTo>
                  <a:pt x="10196" y="18688"/>
                </a:lnTo>
                <a:lnTo>
                  <a:pt x="10244" y="18834"/>
                </a:lnTo>
                <a:lnTo>
                  <a:pt x="10293" y="18882"/>
                </a:lnTo>
                <a:lnTo>
                  <a:pt x="10342" y="18907"/>
                </a:lnTo>
                <a:lnTo>
                  <a:pt x="10415" y="18882"/>
                </a:lnTo>
                <a:lnTo>
                  <a:pt x="10463" y="18858"/>
                </a:lnTo>
                <a:lnTo>
                  <a:pt x="10512" y="18809"/>
                </a:lnTo>
                <a:lnTo>
                  <a:pt x="10561" y="18736"/>
                </a:lnTo>
                <a:lnTo>
                  <a:pt x="10585" y="18615"/>
                </a:lnTo>
                <a:lnTo>
                  <a:pt x="10585" y="18323"/>
                </a:lnTo>
                <a:lnTo>
                  <a:pt x="10609" y="18031"/>
                </a:lnTo>
                <a:lnTo>
                  <a:pt x="10609" y="17885"/>
                </a:lnTo>
                <a:lnTo>
                  <a:pt x="10585" y="17739"/>
                </a:lnTo>
                <a:lnTo>
                  <a:pt x="10561" y="17690"/>
                </a:lnTo>
                <a:lnTo>
                  <a:pt x="10536" y="17666"/>
                </a:lnTo>
                <a:close/>
                <a:moveTo>
                  <a:pt x="8638" y="17349"/>
                </a:moveTo>
                <a:lnTo>
                  <a:pt x="8492" y="17471"/>
                </a:lnTo>
                <a:lnTo>
                  <a:pt x="8395" y="17593"/>
                </a:lnTo>
                <a:lnTo>
                  <a:pt x="8322" y="17739"/>
                </a:lnTo>
                <a:lnTo>
                  <a:pt x="8249" y="17909"/>
                </a:lnTo>
                <a:lnTo>
                  <a:pt x="8176" y="18250"/>
                </a:lnTo>
                <a:lnTo>
                  <a:pt x="8103" y="18590"/>
                </a:lnTo>
                <a:lnTo>
                  <a:pt x="7908" y="19369"/>
                </a:lnTo>
                <a:lnTo>
                  <a:pt x="7860" y="19758"/>
                </a:lnTo>
                <a:lnTo>
                  <a:pt x="7835" y="19953"/>
                </a:lnTo>
                <a:lnTo>
                  <a:pt x="7835" y="20148"/>
                </a:lnTo>
                <a:lnTo>
                  <a:pt x="7860" y="20221"/>
                </a:lnTo>
                <a:lnTo>
                  <a:pt x="7908" y="20269"/>
                </a:lnTo>
                <a:lnTo>
                  <a:pt x="7933" y="20318"/>
                </a:lnTo>
                <a:lnTo>
                  <a:pt x="8006" y="20342"/>
                </a:lnTo>
                <a:lnTo>
                  <a:pt x="8103" y="20342"/>
                </a:lnTo>
                <a:lnTo>
                  <a:pt x="8176" y="20318"/>
                </a:lnTo>
                <a:lnTo>
                  <a:pt x="8200" y="20245"/>
                </a:lnTo>
                <a:lnTo>
                  <a:pt x="8273" y="20099"/>
                </a:lnTo>
                <a:lnTo>
                  <a:pt x="8346" y="19929"/>
                </a:lnTo>
                <a:lnTo>
                  <a:pt x="8419" y="19588"/>
                </a:lnTo>
                <a:lnTo>
                  <a:pt x="8517" y="18882"/>
                </a:lnTo>
                <a:lnTo>
                  <a:pt x="8614" y="18517"/>
                </a:lnTo>
                <a:lnTo>
                  <a:pt x="8711" y="18152"/>
                </a:lnTo>
                <a:lnTo>
                  <a:pt x="8760" y="17958"/>
                </a:lnTo>
                <a:lnTo>
                  <a:pt x="8784" y="17763"/>
                </a:lnTo>
                <a:lnTo>
                  <a:pt x="8784" y="17593"/>
                </a:lnTo>
                <a:lnTo>
                  <a:pt x="8784" y="17422"/>
                </a:lnTo>
                <a:lnTo>
                  <a:pt x="8760" y="17374"/>
                </a:lnTo>
                <a:lnTo>
                  <a:pt x="8711" y="17349"/>
                </a:lnTo>
                <a:close/>
                <a:moveTo>
                  <a:pt x="12093" y="17374"/>
                </a:moveTo>
                <a:lnTo>
                  <a:pt x="12045" y="17398"/>
                </a:lnTo>
                <a:lnTo>
                  <a:pt x="11996" y="17398"/>
                </a:lnTo>
                <a:lnTo>
                  <a:pt x="11947" y="17447"/>
                </a:lnTo>
                <a:lnTo>
                  <a:pt x="11923" y="17495"/>
                </a:lnTo>
                <a:lnTo>
                  <a:pt x="11923" y="17544"/>
                </a:lnTo>
                <a:lnTo>
                  <a:pt x="11947" y="17836"/>
                </a:lnTo>
                <a:lnTo>
                  <a:pt x="11972" y="18152"/>
                </a:lnTo>
                <a:lnTo>
                  <a:pt x="12093" y="18761"/>
                </a:lnTo>
                <a:lnTo>
                  <a:pt x="12166" y="19199"/>
                </a:lnTo>
                <a:lnTo>
                  <a:pt x="12215" y="19661"/>
                </a:lnTo>
                <a:lnTo>
                  <a:pt x="12239" y="19904"/>
                </a:lnTo>
                <a:lnTo>
                  <a:pt x="12288" y="20123"/>
                </a:lnTo>
                <a:lnTo>
                  <a:pt x="12337" y="20342"/>
                </a:lnTo>
                <a:lnTo>
                  <a:pt x="12434" y="20561"/>
                </a:lnTo>
                <a:lnTo>
                  <a:pt x="12483" y="20610"/>
                </a:lnTo>
                <a:lnTo>
                  <a:pt x="12556" y="20659"/>
                </a:lnTo>
                <a:lnTo>
                  <a:pt x="12629" y="20659"/>
                </a:lnTo>
                <a:lnTo>
                  <a:pt x="12702" y="20634"/>
                </a:lnTo>
                <a:lnTo>
                  <a:pt x="12775" y="20610"/>
                </a:lnTo>
                <a:lnTo>
                  <a:pt x="12823" y="20537"/>
                </a:lnTo>
                <a:lnTo>
                  <a:pt x="12848" y="20464"/>
                </a:lnTo>
                <a:lnTo>
                  <a:pt x="12848" y="20391"/>
                </a:lnTo>
                <a:lnTo>
                  <a:pt x="12750" y="19953"/>
                </a:lnTo>
                <a:lnTo>
                  <a:pt x="12702" y="19491"/>
                </a:lnTo>
                <a:lnTo>
                  <a:pt x="12629" y="19053"/>
                </a:lnTo>
                <a:lnTo>
                  <a:pt x="12556" y="18639"/>
                </a:lnTo>
                <a:lnTo>
                  <a:pt x="12483" y="18323"/>
                </a:lnTo>
                <a:lnTo>
                  <a:pt x="12434" y="18031"/>
                </a:lnTo>
                <a:lnTo>
                  <a:pt x="12361" y="17739"/>
                </a:lnTo>
                <a:lnTo>
                  <a:pt x="12288" y="17593"/>
                </a:lnTo>
                <a:lnTo>
                  <a:pt x="12239" y="17471"/>
                </a:lnTo>
                <a:lnTo>
                  <a:pt x="12191" y="17422"/>
                </a:lnTo>
                <a:lnTo>
                  <a:pt x="12142" y="17398"/>
                </a:lnTo>
                <a:lnTo>
                  <a:pt x="12093" y="17374"/>
                </a:lnTo>
                <a:close/>
              </a:path>
            </a:pathLst>
          </a:custGeom>
          <a:solidFill>
            <a:srgbClr val="9269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17"/>
          <p:cNvSpPr/>
          <p:nvPr/>
        </p:nvSpPr>
        <p:spPr>
          <a:xfrm>
            <a:off x="4128816" y="1347403"/>
            <a:ext cx="886368" cy="893062"/>
          </a:xfrm>
          <a:custGeom>
            <a:avLst/>
            <a:gdLst/>
            <a:ahLst/>
            <a:cxnLst/>
            <a:rect l="l" t="t" r="r" b="b"/>
            <a:pathLst>
              <a:path w="19200" h="19345" extrusionOk="0">
                <a:moveTo>
                  <a:pt x="15987" y="3382"/>
                </a:moveTo>
                <a:lnTo>
                  <a:pt x="16133" y="3528"/>
                </a:lnTo>
                <a:lnTo>
                  <a:pt x="15914" y="3577"/>
                </a:lnTo>
                <a:lnTo>
                  <a:pt x="15720" y="3601"/>
                </a:lnTo>
                <a:lnTo>
                  <a:pt x="15306" y="3626"/>
                </a:lnTo>
                <a:lnTo>
                  <a:pt x="15379" y="3601"/>
                </a:lnTo>
                <a:lnTo>
                  <a:pt x="15695" y="3504"/>
                </a:lnTo>
                <a:lnTo>
                  <a:pt x="15987" y="3382"/>
                </a:lnTo>
                <a:close/>
                <a:moveTo>
                  <a:pt x="10707" y="2628"/>
                </a:moveTo>
                <a:lnTo>
                  <a:pt x="10804" y="2652"/>
                </a:lnTo>
                <a:lnTo>
                  <a:pt x="10877" y="2677"/>
                </a:lnTo>
                <a:lnTo>
                  <a:pt x="10902" y="2701"/>
                </a:lnTo>
                <a:lnTo>
                  <a:pt x="10926" y="2750"/>
                </a:lnTo>
                <a:lnTo>
                  <a:pt x="10950" y="2798"/>
                </a:lnTo>
                <a:lnTo>
                  <a:pt x="10926" y="2847"/>
                </a:lnTo>
                <a:lnTo>
                  <a:pt x="10877" y="2969"/>
                </a:lnTo>
                <a:lnTo>
                  <a:pt x="10804" y="3090"/>
                </a:lnTo>
                <a:lnTo>
                  <a:pt x="10707" y="3188"/>
                </a:lnTo>
                <a:lnTo>
                  <a:pt x="10537" y="3358"/>
                </a:lnTo>
                <a:lnTo>
                  <a:pt x="10172" y="3650"/>
                </a:lnTo>
                <a:lnTo>
                  <a:pt x="9758" y="3893"/>
                </a:lnTo>
                <a:lnTo>
                  <a:pt x="9320" y="4112"/>
                </a:lnTo>
                <a:lnTo>
                  <a:pt x="8882" y="4258"/>
                </a:lnTo>
                <a:lnTo>
                  <a:pt x="8785" y="4283"/>
                </a:lnTo>
                <a:lnTo>
                  <a:pt x="8736" y="4258"/>
                </a:lnTo>
                <a:lnTo>
                  <a:pt x="8688" y="4210"/>
                </a:lnTo>
                <a:lnTo>
                  <a:pt x="8688" y="4161"/>
                </a:lnTo>
                <a:lnTo>
                  <a:pt x="8688" y="4015"/>
                </a:lnTo>
                <a:lnTo>
                  <a:pt x="8712" y="3869"/>
                </a:lnTo>
                <a:lnTo>
                  <a:pt x="8712" y="3577"/>
                </a:lnTo>
                <a:lnTo>
                  <a:pt x="8688" y="3285"/>
                </a:lnTo>
                <a:lnTo>
                  <a:pt x="8663" y="3236"/>
                </a:lnTo>
                <a:lnTo>
                  <a:pt x="8615" y="3212"/>
                </a:lnTo>
                <a:lnTo>
                  <a:pt x="8517" y="3163"/>
                </a:lnTo>
                <a:lnTo>
                  <a:pt x="8396" y="3139"/>
                </a:lnTo>
                <a:lnTo>
                  <a:pt x="8250" y="3090"/>
                </a:lnTo>
                <a:lnTo>
                  <a:pt x="8128" y="3017"/>
                </a:lnTo>
                <a:lnTo>
                  <a:pt x="8079" y="2944"/>
                </a:lnTo>
                <a:lnTo>
                  <a:pt x="8031" y="2896"/>
                </a:lnTo>
                <a:lnTo>
                  <a:pt x="8590" y="2774"/>
                </a:lnTo>
                <a:lnTo>
                  <a:pt x="8858" y="2725"/>
                </a:lnTo>
                <a:lnTo>
                  <a:pt x="9150" y="2677"/>
                </a:lnTo>
                <a:lnTo>
                  <a:pt x="9369" y="2652"/>
                </a:lnTo>
                <a:lnTo>
                  <a:pt x="10002" y="2652"/>
                </a:lnTo>
                <a:lnTo>
                  <a:pt x="10367" y="2628"/>
                </a:lnTo>
                <a:close/>
                <a:moveTo>
                  <a:pt x="10440" y="2360"/>
                </a:moveTo>
                <a:lnTo>
                  <a:pt x="10172" y="2385"/>
                </a:lnTo>
                <a:lnTo>
                  <a:pt x="9223" y="2385"/>
                </a:lnTo>
                <a:lnTo>
                  <a:pt x="8809" y="2433"/>
                </a:lnTo>
                <a:lnTo>
                  <a:pt x="8420" y="2482"/>
                </a:lnTo>
                <a:lnTo>
                  <a:pt x="8006" y="2579"/>
                </a:lnTo>
                <a:lnTo>
                  <a:pt x="7982" y="2579"/>
                </a:lnTo>
                <a:lnTo>
                  <a:pt x="7885" y="2604"/>
                </a:lnTo>
                <a:lnTo>
                  <a:pt x="7812" y="2652"/>
                </a:lnTo>
                <a:lnTo>
                  <a:pt x="7763" y="2701"/>
                </a:lnTo>
                <a:lnTo>
                  <a:pt x="7739" y="2774"/>
                </a:lnTo>
                <a:lnTo>
                  <a:pt x="7714" y="2847"/>
                </a:lnTo>
                <a:lnTo>
                  <a:pt x="7739" y="2944"/>
                </a:lnTo>
                <a:lnTo>
                  <a:pt x="7763" y="3017"/>
                </a:lnTo>
                <a:lnTo>
                  <a:pt x="7812" y="3115"/>
                </a:lnTo>
                <a:lnTo>
                  <a:pt x="7860" y="3188"/>
                </a:lnTo>
                <a:lnTo>
                  <a:pt x="8006" y="3334"/>
                </a:lnTo>
                <a:lnTo>
                  <a:pt x="8177" y="3431"/>
                </a:lnTo>
                <a:lnTo>
                  <a:pt x="8347" y="3480"/>
                </a:lnTo>
                <a:lnTo>
                  <a:pt x="8347" y="3845"/>
                </a:lnTo>
                <a:lnTo>
                  <a:pt x="8323" y="4015"/>
                </a:lnTo>
                <a:lnTo>
                  <a:pt x="8347" y="4210"/>
                </a:lnTo>
                <a:lnTo>
                  <a:pt x="8371" y="4356"/>
                </a:lnTo>
                <a:lnTo>
                  <a:pt x="8396" y="4429"/>
                </a:lnTo>
                <a:lnTo>
                  <a:pt x="8444" y="4502"/>
                </a:lnTo>
                <a:lnTo>
                  <a:pt x="8493" y="4550"/>
                </a:lnTo>
                <a:lnTo>
                  <a:pt x="8566" y="4575"/>
                </a:lnTo>
                <a:lnTo>
                  <a:pt x="8639" y="4599"/>
                </a:lnTo>
                <a:lnTo>
                  <a:pt x="8736" y="4623"/>
                </a:lnTo>
                <a:lnTo>
                  <a:pt x="8882" y="4623"/>
                </a:lnTo>
                <a:lnTo>
                  <a:pt x="9004" y="4599"/>
                </a:lnTo>
                <a:lnTo>
                  <a:pt x="9272" y="4502"/>
                </a:lnTo>
                <a:lnTo>
                  <a:pt x="9515" y="4380"/>
                </a:lnTo>
                <a:lnTo>
                  <a:pt x="9758" y="4234"/>
                </a:lnTo>
                <a:lnTo>
                  <a:pt x="10075" y="4064"/>
                </a:lnTo>
                <a:lnTo>
                  <a:pt x="10367" y="3869"/>
                </a:lnTo>
                <a:lnTo>
                  <a:pt x="10659" y="3650"/>
                </a:lnTo>
                <a:lnTo>
                  <a:pt x="10950" y="3431"/>
                </a:lnTo>
                <a:lnTo>
                  <a:pt x="11072" y="3261"/>
                </a:lnTo>
                <a:lnTo>
                  <a:pt x="11169" y="3090"/>
                </a:lnTo>
                <a:lnTo>
                  <a:pt x="11242" y="2920"/>
                </a:lnTo>
                <a:lnTo>
                  <a:pt x="11242" y="2774"/>
                </a:lnTo>
                <a:lnTo>
                  <a:pt x="11194" y="2628"/>
                </a:lnTo>
                <a:lnTo>
                  <a:pt x="11145" y="2579"/>
                </a:lnTo>
                <a:lnTo>
                  <a:pt x="11096" y="2506"/>
                </a:lnTo>
                <a:lnTo>
                  <a:pt x="10926" y="2433"/>
                </a:lnTo>
                <a:lnTo>
                  <a:pt x="10707" y="2385"/>
                </a:lnTo>
                <a:lnTo>
                  <a:pt x="10440" y="2360"/>
                </a:lnTo>
                <a:close/>
                <a:moveTo>
                  <a:pt x="11486" y="5037"/>
                </a:moveTo>
                <a:lnTo>
                  <a:pt x="11510" y="5061"/>
                </a:lnTo>
                <a:lnTo>
                  <a:pt x="11607" y="5134"/>
                </a:lnTo>
                <a:lnTo>
                  <a:pt x="11656" y="5232"/>
                </a:lnTo>
                <a:lnTo>
                  <a:pt x="11656" y="5329"/>
                </a:lnTo>
                <a:lnTo>
                  <a:pt x="11607" y="5426"/>
                </a:lnTo>
                <a:lnTo>
                  <a:pt x="11559" y="5499"/>
                </a:lnTo>
                <a:lnTo>
                  <a:pt x="11486" y="5548"/>
                </a:lnTo>
                <a:lnTo>
                  <a:pt x="11413" y="5572"/>
                </a:lnTo>
                <a:lnTo>
                  <a:pt x="11340" y="5572"/>
                </a:lnTo>
                <a:lnTo>
                  <a:pt x="11413" y="5280"/>
                </a:lnTo>
                <a:lnTo>
                  <a:pt x="11437" y="5159"/>
                </a:lnTo>
                <a:lnTo>
                  <a:pt x="11486" y="5037"/>
                </a:lnTo>
                <a:close/>
                <a:moveTo>
                  <a:pt x="11486" y="4672"/>
                </a:moveTo>
                <a:lnTo>
                  <a:pt x="11364" y="4721"/>
                </a:lnTo>
                <a:lnTo>
                  <a:pt x="11242" y="4818"/>
                </a:lnTo>
                <a:lnTo>
                  <a:pt x="11145" y="4940"/>
                </a:lnTo>
                <a:lnTo>
                  <a:pt x="11096" y="5086"/>
                </a:lnTo>
                <a:lnTo>
                  <a:pt x="11048" y="5256"/>
                </a:lnTo>
                <a:lnTo>
                  <a:pt x="11023" y="5426"/>
                </a:lnTo>
                <a:lnTo>
                  <a:pt x="10975" y="5499"/>
                </a:lnTo>
                <a:lnTo>
                  <a:pt x="10926" y="5572"/>
                </a:lnTo>
                <a:lnTo>
                  <a:pt x="10902" y="5645"/>
                </a:lnTo>
                <a:lnTo>
                  <a:pt x="10877" y="5742"/>
                </a:lnTo>
                <a:lnTo>
                  <a:pt x="10902" y="5815"/>
                </a:lnTo>
                <a:lnTo>
                  <a:pt x="10975" y="5864"/>
                </a:lnTo>
                <a:lnTo>
                  <a:pt x="11121" y="5937"/>
                </a:lnTo>
                <a:lnTo>
                  <a:pt x="11242" y="5961"/>
                </a:lnTo>
                <a:lnTo>
                  <a:pt x="11388" y="5961"/>
                </a:lnTo>
                <a:lnTo>
                  <a:pt x="11510" y="5937"/>
                </a:lnTo>
                <a:lnTo>
                  <a:pt x="11632" y="5913"/>
                </a:lnTo>
                <a:lnTo>
                  <a:pt x="11753" y="5840"/>
                </a:lnTo>
                <a:lnTo>
                  <a:pt x="11875" y="5742"/>
                </a:lnTo>
                <a:lnTo>
                  <a:pt x="11948" y="5621"/>
                </a:lnTo>
                <a:lnTo>
                  <a:pt x="12021" y="5499"/>
                </a:lnTo>
                <a:lnTo>
                  <a:pt x="12070" y="5378"/>
                </a:lnTo>
                <a:lnTo>
                  <a:pt x="12070" y="5256"/>
                </a:lnTo>
                <a:lnTo>
                  <a:pt x="12045" y="5110"/>
                </a:lnTo>
                <a:lnTo>
                  <a:pt x="11997" y="5013"/>
                </a:lnTo>
                <a:lnTo>
                  <a:pt x="11924" y="4891"/>
                </a:lnTo>
                <a:lnTo>
                  <a:pt x="11851" y="4794"/>
                </a:lnTo>
                <a:lnTo>
                  <a:pt x="11729" y="4721"/>
                </a:lnTo>
                <a:lnTo>
                  <a:pt x="11656" y="4696"/>
                </a:lnTo>
                <a:lnTo>
                  <a:pt x="11607" y="4696"/>
                </a:lnTo>
                <a:lnTo>
                  <a:pt x="11559" y="4672"/>
                </a:lnTo>
                <a:close/>
                <a:moveTo>
                  <a:pt x="14479" y="3991"/>
                </a:moveTo>
                <a:lnTo>
                  <a:pt x="15063" y="4064"/>
                </a:lnTo>
                <a:lnTo>
                  <a:pt x="15574" y="4064"/>
                </a:lnTo>
                <a:lnTo>
                  <a:pt x="15184" y="4234"/>
                </a:lnTo>
                <a:lnTo>
                  <a:pt x="14260" y="4599"/>
                </a:lnTo>
                <a:lnTo>
                  <a:pt x="13797" y="4818"/>
                </a:lnTo>
                <a:lnTo>
                  <a:pt x="13578" y="4940"/>
                </a:lnTo>
                <a:lnTo>
                  <a:pt x="13384" y="5061"/>
                </a:lnTo>
                <a:lnTo>
                  <a:pt x="13359" y="5086"/>
                </a:lnTo>
                <a:lnTo>
                  <a:pt x="13359" y="5134"/>
                </a:lnTo>
                <a:lnTo>
                  <a:pt x="13384" y="5159"/>
                </a:lnTo>
                <a:lnTo>
                  <a:pt x="13627" y="5159"/>
                </a:lnTo>
                <a:lnTo>
                  <a:pt x="13870" y="5110"/>
                </a:lnTo>
                <a:lnTo>
                  <a:pt x="14089" y="5061"/>
                </a:lnTo>
                <a:lnTo>
                  <a:pt x="14308" y="4988"/>
                </a:lnTo>
                <a:lnTo>
                  <a:pt x="14746" y="4818"/>
                </a:lnTo>
                <a:lnTo>
                  <a:pt x="15184" y="4648"/>
                </a:lnTo>
                <a:lnTo>
                  <a:pt x="16109" y="4283"/>
                </a:lnTo>
                <a:lnTo>
                  <a:pt x="16377" y="4185"/>
                </a:lnTo>
                <a:lnTo>
                  <a:pt x="16644" y="4088"/>
                </a:lnTo>
                <a:lnTo>
                  <a:pt x="17034" y="4623"/>
                </a:lnTo>
                <a:lnTo>
                  <a:pt x="16790" y="4696"/>
                </a:lnTo>
                <a:lnTo>
                  <a:pt x="16255" y="4842"/>
                </a:lnTo>
                <a:lnTo>
                  <a:pt x="15720" y="4964"/>
                </a:lnTo>
                <a:lnTo>
                  <a:pt x="15282" y="5061"/>
                </a:lnTo>
                <a:lnTo>
                  <a:pt x="15014" y="5110"/>
                </a:lnTo>
                <a:lnTo>
                  <a:pt x="14771" y="5207"/>
                </a:lnTo>
                <a:lnTo>
                  <a:pt x="14552" y="5305"/>
                </a:lnTo>
                <a:lnTo>
                  <a:pt x="14333" y="5426"/>
                </a:lnTo>
                <a:lnTo>
                  <a:pt x="14162" y="5572"/>
                </a:lnTo>
                <a:lnTo>
                  <a:pt x="14114" y="5669"/>
                </a:lnTo>
                <a:lnTo>
                  <a:pt x="14041" y="5767"/>
                </a:lnTo>
                <a:lnTo>
                  <a:pt x="14065" y="5815"/>
                </a:lnTo>
                <a:lnTo>
                  <a:pt x="14065" y="5840"/>
                </a:lnTo>
                <a:lnTo>
                  <a:pt x="14114" y="5840"/>
                </a:lnTo>
                <a:lnTo>
                  <a:pt x="14552" y="5694"/>
                </a:lnTo>
                <a:lnTo>
                  <a:pt x="15014" y="5572"/>
                </a:lnTo>
                <a:lnTo>
                  <a:pt x="15476" y="5426"/>
                </a:lnTo>
                <a:lnTo>
                  <a:pt x="15939" y="5329"/>
                </a:lnTo>
                <a:lnTo>
                  <a:pt x="16596" y="5232"/>
                </a:lnTo>
                <a:lnTo>
                  <a:pt x="16985" y="5134"/>
                </a:lnTo>
                <a:lnTo>
                  <a:pt x="17155" y="5086"/>
                </a:lnTo>
                <a:lnTo>
                  <a:pt x="17301" y="5013"/>
                </a:lnTo>
                <a:lnTo>
                  <a:pt x="17569" y="5451"/>
                </a:lnTo>
                <a:lnTo>
                  <a:pt x="14284" y="6740"/>
                </a:lnTo>
                <a:lnTo>
                  <a:pt x="14162" y="6667"/>
                </a:lnTo>
                <a:lnTo>
                  <a:pt x="13992" y="6594"/>
                </a:lnTo>
                <a:lnTo>
                  <a:pt x="13700" y="6399"/>
                </a:lnTo>
                <a:lnTo>
                  <a:pt x="13530" y="6302"/>
                </a:lnTo>
                <a:lnTo>
                  <a:pt x="13384" y="6253"/>
                </a:lnTo>
                <a:lnTo>
                  <a:pt x="13213" y="6253"/>
                </a:lnTo>
                <a:lnTo>
                  <a:pt x="13043" y="6278"/>
                </a:lnTo>
                <a:lnTo>
                  <a:pt x="12921" y="6351"/>
                </a:lnTo>
                <a:lnTo>
                  <a:pt x="12800" y="6424"/>
                </a:lnTo>
                <a:lnTo>
                  <a:pt x="12581" y="6594"/>
                </a:lnTo>
                <a:lnTo>
                  <a:pt x="12386" y="6789"/>
                </a:lnTo>
                <a:lnTo>
                  <a:pt x="12167" y="6983"/>
                </a:lnTo>
                <a:lnTo>
                  <a:pt x="11972" y="7081"/>
                </a:lnTo>
                <a:lnTo>
                  <a:pt x="11875" y="7129"/>
                </a:lnTo>
                <a:lnTo>
                  <a:pt x="11778" y="7154"/>
                </a:lnTo>
                <a:lnTo>
                  <a:pt x="11680" y="7154"/>
                </a:lnTo>
                <a:lnTo>
                  <a:pt x="11583" y="7129"/>
                </a:lnTo>
                <a:lnTo>
                  <a:pt x="11486" y="7105"/>
                </a:lnTo>
                <a:lnTo>
                  <a:pt x="11364" y="7056"/>
                </a:lnTo>
                <a:lnTo>
                  <a:pt x="11291" y="7008"/>
                </a:lnTo>
                <a:lnTo>
                  <a:pt x="11291" y="6935"/>
                </a:lnTo>
                <a:lnTo>
                  <a:pt x="11291" y="6886"/>
                </a:lnTo>
                <a:lnTo>
                  <a:pt x="11340" y="6837"/>
                </a:lnTo>
                <a:lnTo>
                  <a:pt x="11461" y="6740"/>
                </a:lnTo>
                <a:lnTo>
                  <a:pt x="11583" y="6691"/>
                </a:lnTo>
                <a:lnTo>
                  <a:pt x="11753" y="6618"/>
                </a:lnTo>
                <a:lnTo>
                  <a:pt x="11899" y="6545"/>
                </a:lnTo>
                <a:lnTo>
                  <a:pt x="12240" y="6424"/>
                </a:lnTo>
                <a:lnTo>
                  <a:pt x="12313" y="6375"/>
                </a:lnTo>
                <a:lnTo>
                  <a:pt x="12362" y="6326"/>
                </a:lnTo>
                <a:lnTo>
                  <a:pt x="12362" y="6278"/>
                </a:lnTo>
                <a:lnTo>
                  <a:pt x="12362" y="6205"/>
                </a:lnTo>
                <a:lnTo>
                  <a:pt x="12337" y="6059"/>
                </a:lnTo>
                <a:lnTo>
                  <a:pt x="12337" y="6010"/>
                </a:lnTo>
                <a:lnTo>
                  <a:pt x="12362" y="5937"/>
                </a:lnTo>
                <a:lnTo>
                  <a:pt x="12435" y="5840"/>
                </a:lnTo>
                <a:lnTo>
                  <a:pt x="12508" y="5742"/>
                </a:lnTo>
                <a:lnTo>
                  <a:pt x="12702" y="5597"/>
                </a:lnTo>
                <a:lnTo>
                  <a:pt x="12897" y="5426"/>
                </a:lnTo>
                <a:lnTo>
                  <a:pt x="12970" y="5329"/>
                </a:lnTo>
                <a:lnTo>
                  <a:pt x="13043" y="5207"/>
                </a:lnTo>
                <a:lnTo>
                  <a:pt x="13043" y="5134"/>
                </a:lnTo>
                <a:lnTo>
                  <a:pt x="13067" y="5061"/>
                </a:lnTo>
                <a:lnTo>
                  <a:pt x="13043" y="4915"/>
                </a:lnTo>
                <a:lnTo>
                  <a:pt x="13019" y="4769"/>
                </a:lnTo>
                <a:lnTo>
                  <a:pt x="13043" y="4623"/>
                </a:lnTo>
                <a:lnTo>
                  <a:pt x="13067" y="4526"/>
                </a:lnTo>
                <a:lnTo>
                  <a:pt x="13140" y="4429"/>
                </a:lnTo>
                <a:lnTo>
                  <a:pt x="13457" y="4380"/>
                </a:lnTo>
                <a:lnTo>
                  <a:pt x="13773" y="4283"/>
                </a:lnTo>
                <a:lnTo>
                  <a:pt x="14089" y="4161"/>
                </a:lnTo>
                <a:lnTo>
                  <a:pt x="14406" y="4039"/>
                </a:lnTo>
                <a:lnTo>
                  <a:pt x="14479" y="3991"/>
                </a:lnTo>
                <a:close/>
                <a:moveTo>
                  <a:pt x="17739" y="5767"/>
                </a:moveTo>
                <a:lnTo>
                  <a:pt x="18007" y="6326"/>
                </a:lnTo>
                <a:lnTo>
                  <a:pt x="17739" y="6399"/>
                </a:lnTo>
                <a:lnTo>
                  <a:pt x="17496" y="6497"/>
                </a:lnTo>
                <a:lnTo>
                  <a:pt x="17034" y="6691"/>
                </a:lnTo>
                <a:lnTo>
                  <a:pt x="16255" y="6983"/>
                </a:lnTo>
                <a:lnTo>
                  <a:pt x="15452" y="7251"/>
                </a:lnTo>
                <a:lnTo>
                  <a:pt x="15330" y="7154"/>
                </a:lnTo>
                <a:lnTo>
                  <a:pt x="15160" y="7056"/>
                </a:lnTo>
                <a:lnTo>
                  <a:pt x="14941" y="6959"/>
                </a:lnTo>
                <a:lnTo>
                  <a:pt x="14698" y="6862"/>
                </a:lnTo>
                <a:lnTo>
                  <a:pt x="15063" y="6789"/>
                </a:lnTo>
                <a:lnTo>
                  <a:pt x="15428" y="6691"/>
                </a:lnTo>
                <a:lnTo>
                  <a:pt x="16133" y="6448"/>
                </a:lnTo>
                <a:lnTo>
                  <a:pt x="16596" y="6253"/>
                </a:lnTo>
                <a:lnTo>
                  <a:pt x="17082" y="6059"/>
                </a:lnTo>
                <a:lnTo>
                  <a:pt x="17545" y="5864"/>
                </a:lnTo>
                <a:lnTo>
                  <a:pt x="17739" y="5767"/>
                </a:lnTo>
                <a:close/>
                <a:moveTo>
                  <a:pt x="13311" y="6618"/>
                </a:moveTo>
                <a:lnTo>
                  <a:pt x="13408" y="6643"/>
                </a:lnTo>
                <a:lnTo>
                  <a:pt x="13627" y="6716"/>
                </a:lnTo>
                <a:lnTo>
                  <a:pt x="13822" y="6813"/>
                </a:lnTo>
                <a:lnTo>
                  <a:pt x="14016" y="6935"/>
                </a:lnTo>
                <a:lnTo>
                  <a:pt x="14235" y="7032"/>
                </a:lnTo>
                <a:lnTo>
                  <a:pt x="14430" y="7105"/>
                </a:lnTo>
                <a:lnTo>
                  <a:pt x="14965" y="7275"/>
                </a:lnTo>
                <a:lnTo>
                  <a:pt x="15136" y="7373"/>
                </a:lnTo>
                <a:lnTo>
                  <a:pt x="15038" y="7397"/>
                </a:lnTo>
                <a:lnTo>
                  <a:pt x="15014" y="7421"/>
                </a:lnTo>
                <a:lnTo>
                  <a:pt x="15014" y="7446"/>
                </a:lnTo>
                <a:lnTo>
                  <a:pt x="15014" y="7470"/>
                </a:lnTo>
                <a:lnTo>
                  <a:pt x="15038" y="7494"/>
                </a:lnTo>
                <a:lnTo>
                  <a:pt x="15257" y="7543"/>
                </a:lnTo>
                <a:lnTo>
                  <a:pt x="15160" y="7616"/>
                </a:lnTo>
                <a:lnTo>
                  <a:pt x="15014" y="7665"/>
                </a:lnTo>
                <a:lnTo>
                  <a:pt x="14819" y="7713"/>
                </a:lnTo>
                <a:lnTo>
                  <a:pt x="14625" y="7689"/>
                </a:lnTo>
                <a:lnTo>
                  <a:pt x="14406" y="7665"/>
                </a:lnTo>
                <a:lnTo>
                  <a:pt x="14016" y="7567"/>
                </a:lnTo>
                <a:lnTo>
                  <a:pt x="13627" y="7446"/>
                </a:lnTo>
                <a:lnTo>
                  <a:pt x="13238" y="7324"/>
                </a:lnTo>
                <a:lnTo>
                  <a:pt x="12994" y="7251"/>
                </a:lnTo>
                <a:lnTo>
                  <a:pt x="12727" y="7202"/>
                </a:lnTo>
                <a:lnTo>
                  <a:pt x="12459" y="7178"/>
                </a:lnTo>
                <a:lnTo>
                  <a:pt x="12191" y="7178"/>
                </a:lnTo>
                <a:lnTo>
                  <a:pt x="12532" y="7032"/>
                </a:lnTo>
                <a:lnTo>
                  <a:pt x="12702" y="6910"/>
                </a:lnTo>
                <a:lnTo>
                  <a:pt x="12824" y="6789"/>
                </a:lnTo>
                <a:lnTo>
                  <a:pt x="12921" y="6716"/>
                </a:lnTo>
                <a:lnTo>
                  <a:pt x="13019" y="6667"/>
                </a:lnTo>
                <a:lnTo>
                  <a:pt x="13116" y="6643"/>
                </a:lnTo>
                <a:lnTo>
                  <a:pt x="13213" y="6618"/>
                </a:lnTo>
                <a:close/>
                <a:moveTo>
                  <a:pt x="18323" y="7227"/>
                </a:moveTo>
                <a:lnTo>
                  <a:pt x="18445" y="7665"/>
                </a:lnTo>
                <a:lnTo>
                  <a:pt x="18518" y="8103"/>
                </a:lnTo>
                <a:lnTo>
                  <a:pt x="18056" y="8224"/>
                </a:lnTo>
                <a:lnTo>
                  <a:pt x="17885" y="8127"/>
                </a:lnTo>
                <a:lnTo>
                  <a:pt x="17715" y="8005"/>
                </a:lnTo>
                <a:lnTo>
                  <a:pt x="17399" y="7762"/>
                </a:lnTo>
                <a:lnTo>
                  <a:pt x="17666" y="7665"/>
                </a:lnTo>
                <a:lnTo>
                  <a:pt x="17910" y="7543"/>
                </a:lnTo>
                <a:lnTo>
                  <a:pt x="18153" y="7397"/>
                </a:lnTo>
                <a:lnTo>
                  <a:pt x="18226" y="7324"/>
                </a:lnTo>
                <a:lnTo>
                  <a:pt x="18323" y="7227"/>
                </a:lnTo>
                <a:close/>
                <a:moveTo>
                  <a:pt x="17155" y="8030"/>
                </a:moveTo>
                <a:lnTo>
                  <a:pt x="17326" y="8103"/>
                </a:lnTo>
                <a:lnTo>
                  <a:pt x="17520" y="8273"/>
                </a:lnTo>
                <a:lnTo>
                  <a:pt x="17545" y="8297"/>
                </a:lnTo>
                <a:lnTo>
                  <a:pt x="17326" y="8200"/>
                </a:lnTo>
                <a:lnTo>
                  <a:pt x="17228" y="8151"/>
                </a:lnTo>
                <a:lnTo>
                  <a:pt x="17131" y="8078"/>
                </a:lnTo>
                <a:lnTo>
                  <a:pt x="17082" y="8054"/>
                </a:lnTo>
                <a:lnTo>
                  <a:pt x="17082" y="8030"/>
                </a:lnTo>
                <a:close/>
                <a:moveTo>
                  <a:pt x="16790" y="7981"/>
                </a:moveTo>
                <a:lnTo>
                  <a:pt x="16790" y="8054"/>
                </a:lnTo>
                <a:lnTo>
                  <a:pt x="16790" y="8151"/>
                </a:lnTo>
                <a:lnTo>
                  <a:pt x="16815" y="8224"/>
                </a:lnTo>
                <a:lnTo>
                  <a:pt x="16863" y="8273"/>
                </a:lnTo>
                <a:lnTo>
                  <a:pt x="16961" y="8395"/>
                </a:lnTo>
                <a:lnTo>
                  <a:pt x="17131" y="8468"/>
                </a:lnTo>
                <a:lnTo>
                  <a:pt x="17155" y="8492"/>
                </a:lnTo>
                <a:lnTo>
                  <a:pt x="16839" y="8589"/>
                </a:lnTo>
                <a:lnTo>
                  <a:pt x="16328" y="8711"/>
                </a:lnTo>
                <a:lnTo>
                  <a:pt x="16206" y="8468"/>
                </a:lnTo>
                <a:lnTo>
                  <a:pt x="16109" y="8224"/>
                </a:lnTo>
                <a:lnTo>
                  <a:pt x="16450" y="8103"/>
                </a:lnTo>
                <a:lnTo>
                  <a:pt x="16790" y="7981"/>
                </a:lnTo>
                <a:close/>
                <a:moveTo>
                  <a:pt x="15695" y="8322"/>
                </a:moveTo>
                <a:lnTo>
                  <a:pt x="15744" y="8370"/>
                </a:lnTo>
                <a:lnTo>
                  <a:pt x="15793" y="8443"/>
                </a:lnTo>
                <a:lnTo>
                  <a:pt x="15890" y="8614"/>
                </a:lnTo>
                <a:lnTo>
                  <a:pt x="15939" y="8784"/>
                </a:lnTo>
                <a:lnTo>
                  <a:pt x="15744" y="8833"/>
                </a:lnTo>
                <a:lnTo>
                  <a:pt x="15671" y="8662"/>
                </a:lnTo>
                <a:lnTo>
                  <a:pt x="15598" y="8468"/>
                </a:lnTo>
                <a:lnTo>
                  <a:pt x="15574" y="8395"/>
                </a:lnTo>
                <a:lnTo>
                  <a:pt x="15574" y="8346"/>
                </a:lnTo>
                <a:lnTo>
                  <a:pt x="15695" y="8322"/>
                </a:lnTo>
                <a:close/>
                <a:moveTo>
                  <a:pt x="17520" y="8784"/>
                </a:moveTo>
                <a:lnTo>
                  <a:pt x="17520" y="8906"/>
                </a:lnTo>
                <a:lnTo>
                  <a:pt x="17472" y="8979"/>
                </a:lnTo>
                <a:lnTo>
                  <a:pt x="17423" y="9052"/>
                </a:lnTo>
                <a:lnTo>
                  <a:pt x="17326" y="9100"/>
                </a:lnTo>
                <a:lnTo>
                  <a:pt x="17228" y="9125"/>
                </a:lnTo>
                <a:lnTo>
                  <a:pt x="17009" y="9149"/>
                </a:lnTo>
                <a:lnTo>
                  <a:pt x="16839" y="9125"/>
                </a:lnTo>
                <a:lnTo>
                  <a:pt x="16693" y="9076"/>
                </a:lnTo>
                <a:lnTo>
                  <a:pt x="16571" y="9027"/>
                </a:lnTo>
                <a:lnTo>
                  <a:pt x="16766" y="8979"/>
                </a:lnTo>
                <a:lnTo>
                  <a:pt x="17520" y="8784"/>
                </a:lnTo>
                <a:close/>
                <a:moveTo>
                  <a:pt x="18591" y="8614"/>
                </a:moveTo>
                <a:lnTo>
                  <a:pt x="18640" y="9027"/>
                </a:lnTo>
                <a:lnTo>
                  <a:pt x="18615" y="9027"/>
                </a:lnTo>
                <a:lnTo>
                  <a:pt x="18396" y="9052"/>
                </a:lnTo>
                <a:lnTo>
                  <a:pt x="18153" y="9076"/>
                </a:lnTo>
                <a:lnTo>
                  <a:pt x="17715" y="9198"/>
                </a:lnTo>
                <a:lnTo>
                  <a:pt x="17764" y="9100"/>
                </a:lnTo>
                <a:lnTo>
                  <a:pt x="17812" y="8979"/>
                </a:lnTo>
                <a:lnTo>
                  <a:pt x="17837" y="8857"/>
                </a:lnTo>
                <a:lnTo>
                  <a:pt x="17812" y="8711"/>
                </a:lnTo>
                <a:lnTo>
                  <a:pt x="18202" y="8614"/>
                </a:lnTo>
                <a:close/>
                <a:moveTo>
                  <a:pt x="16133" y="9125"/>
                </a:moveTo>
                <a:lnTo>
                  <a:pt x="16231" y="9222"/>
                </a:lnTo>
                <a:lnTo>
                  <a:pt x="16352" y="9319"/>
                </a:lnTo>
                <a:lnTo>
                  <a:pt x="16498" y="9392"/>
                </a:lnTo>
                <a:lnTo>
                  <a:pt x="16644" y="9465"/>
                </a:lnTo>
                <a:lnTo>
                  <a:pt x="16839" y="9490"/>
                </a:lnTo>
                <a:lnTo>
                  <a:pt x="16596" y="9587"/>
                </a:lnTo>
                <a:lnTo>
                  <a:pt x="16596" y="9611"/>
                </a:lnTo>
                <a:lnTo>
                  <a:pt x="16352" y="9490"/>
                </a:lnTo>
                <a:lnTo>
                  <a:pt x="16158" y="9344"/>
                </a:lnTo>
                <a:lnTo>
                  <a:pt x="15963" y="9149"/>
                </a:lnTo>
                <a:lnTo>
                  <a:pt x="16133" y="9125"/>
                </a:lnTo>
                <a:close/>
                <a:moveTo>
                  <a:pt x="18640" y="9368"/>
                </a:moveTo>
                <a:lnTo>
                  <a:pt x="18640" y="10001"/>
                </a:lnTo>
                <a:lnTo>
                  <a:pt x="18591" y="10025"/>
                </a:lnTo>
                <a:lnTo>
                  <a:pt x="18275" y="10122"/>
                </a:lnTo>
                <a:lnTo>
                  <a:pt x="17983" y="10244"/>
                </a:lnTo>
                <a:lnTo>
                  <a:pt x="17569" y="10366"/>
                </a:lnTo>
                <a:lnTo>
                  <a:pt x="17155" y="10463"/>
                </a:lnTo>
                <a:lnTo>
                  <a:pt x="17180" y="10317"/>
                </a:lnTo>
                <a:lnTo>
                  <a:pt x="17155" y="10147"/>
                </a:lnTo>
                <a:lnTo>
                  <a:pt x="17107" y="10001"/>
                </a:lnTo>
                <a:lnTo>
                  <a:pt x="17009" y="9903"/>
                </a:lnTo>
                <a:lnTo>
                  <a:pt x="18640" y="9368"/>
                </a:lnTo>
                <a:close/>
                <a:moveTo>
                  <a:pt x="18591" y="10487"/>
                </a:moveTo>
                <a:lnTo>
                  <a:pt x="18494" y="11169"/>
                </a:lnTo>
                <a:lnTo>
                  <a:pt x="18469" y="11169"/>
                </a:lnTo>
                <a:lnTo>
                  <a:pt x="18177" y="11217"/>
                </a:lnTo>
                <a:lnTo>
                  <a:pt x="17885" y="11315"/>
                </a:lnTo>
                <a:lnTo>
                  <a:pt x="17301" y="11534"/>
                </a:lnTo>
                <a:lnTo>
                  <a:pt x="16839" y="11680"/>
                </a:lnTo>
                <a:lnTo>
                  <a:pt x="16377" y="11826"/>
                </a:lnTo>
                <a:lnTo>
                  <a:pt x="16401" y="11728"/>
                </a:lnTo>
                <a:lnTo>
                  <a:pt x="16425" y="11607"/>
                </a:lnTo>
                <a:lnTo>
                  <a:pt x="16523" y="11412"/>
                </a:lnTo>
                <a:lnTo>
                  <a:pt x="16644" y="11217"/>
                </a:lnTo>
                <a:lnTo>
                  <a:pt x="16766" y="11071"/>
                </a:lnTo>
                <a:lnTo>
                  <a:pt x="16839" y="10974"/>
                </a:lnTo>
                <a:lnTo>
                  <a:pt x="16936" y="10950"/>
                </a:lnTo>
                <a:lnTo>
                  <a:pt x="17593" y="10804"/>
                </a:lnTo>
                <a:lnTo>
                  <a:pt x="18250" y="10609"/>
                </a:lnTo>
                <a:lnTo>
                  <a:pt x="18421" y="10560"/>
                </a:lnTo>
                <a:lnTo>
                  <a:pt x="18591" y="10487"/>
                </a:lnTo>
                <a:close/>
                <a:moveTo>
                  <a:pt x="18396" y="11607"/>
                </a:moveTo>
                <a:lnTo>
                  <a:pt x="18299" y="11972"/>
                </a:lnTo>
                <a:lnTo>
                  <a:pt x="18202" y="12361"/>
                </a:lnTo>
                <a:lnTo>
                  <a:pt x="18007" y="12337"/>
                </a:lnTo>
                <a:lnTo>
                  <a:pt x="17788" y="12337"/>
                </a:lnTo>
                <a:lnTo>
                  <a:pt x="17739" y="12239"/>
                </a:lnTo>
                <a:lnTo>
                  <a:pt x="17666" y="12166"/>
                </a:lnTo>
                <a:lnTo>
                  <a:pt x="17618" y="12142"/>
                </a:lnTo>
                <a:lnTo>
                  <a:pt x="17472" y="12142"/>
                </a:lnTo>
                <a:lnTo>
                  <a:pt x="17399" y="12191"/>
                </a:lnTo>
                <a:lnTo>
                  <a:pt x="17350" y="12215"/>
                </a:lnTo>
                <a:lnTo>
                  <a:pt x="17180" y="12337"/>
                </a:lnTo>
                <a:lnTo>
                  <a:pt x="17058" y="12458"/>
                </a:lnTo>
                <a:lnTo>
                  <a:pt x="16961" y="12580"/>
                </a:lnTo>
                <a:lnTo>
                  <a:pt x="16742" y="12653"/>
                </a:lnTo>
                <a:lnTo>
                  <a:pt x="16425" y="12799"/>
                </a:lnTo>
                <a:lnTo>
                  <a:pt x="16425" y="12702"/>
                </a:lnTo>
                <a:lnTo>
                  <a:pt x="16401" y="12239"/>
                </a:lnTo>
                <a:lnTo>
                  <a:pt x="16961" y="12069"/>
                </a:lnTo>
                <a:lnTo>
                  <a:pt x="17569" y="11850"/>
                </a:lnTo>
                <a:lnTo>
                  <a:pt x="18202" y="11655"/>
                </a:lnTo>
                <a:lnTo>
                  <a:pt x="18396" y="11607"/>
                </a:lnTo>
                <a:close/>
                <a:moveTo>
                  <a:pt x="18056" y="12799"/>
                </a:moveTo>
                <a:lnTo>
                  <a:pt x="17861" y="13261"/>
                </a:lnTo>
                <a:lnTo>
                  <a:pt x="17666" y="13286"/>
                </a:lnTo>
                <a:lnTo>
                  <a:pt x="17739" y="13067"/>
                </a:lnTo>
                <a:lnTo>
                  <a:pt x="17812" y="12823"/>
                </a:lnTo>
                <a:lnTo>
                  <a:pt x="18056" y="12799"/>
                </a:lnTo>
                <a:close/>
                <a:moveTo>
                  <a:pt x="17423" y="12921"/>
                </a:moveTo>
                <a:lnTo>
                  <a:pt x="17350" y="13115"/>
                </a:lnTo>
                <a:lnTo>
                  <a:pt x="17301" y="13213"/>
                </a:lnTo>
                <a:lnTo>
                  <a:pt x="17228" y="13310"/>
                </a:lnTo>
                <a:lnTo>
                  <a:pt x="17204" y="13334"/>
                </a:lnTo>
                <a:lnTo>
                  <a:pt x="17204" y="13310"/>
                </a:lnTo>
                <a:lnTo>
                  <a:pt x="17131" y="13237"/>
                </a:lnTo>
                <a:lnTo>
                  <a:pt x="17107" y="13164"/>
                </a:lnTo>
                <a:lnTo>
                  <a:pt x="17107" y="13091"/>
                </a:lnTo>
                <a:lnTo>
                  <a:pt x="17107" y="13018"/>
                </a:lnTo>
                <a:lnTo>
                  <a:pt x="17423" y="12921"/>
                </a:lnTo>
                <a:close/>
                <a:moveTo>
                  <a:pt x="16790" y="13140"/>
                </a:moveTo>
                <a:lnTo>
                  <a:pt x="16815" y="13237"/>
                </a:lnTo>
                <a:lnTo>
                  <a:pt x="16839" y="13359"/>
                </a:lnTo>
                <a:lnTo>
                  <a:pt x="16888" y="13456"/>
                </a:lnTo>
                <a:lnTo>
                  <a:pt x="16961" y="13553"/>
                </a:lnTo>
                <a:lnTo>
                  <a:pt x="16498" y="13772"/>
                </a:lnTo>
                <a:lnTo>
                  <a:pt x="16206" y="13918"/>
                </a:lnTo>
                <a:lnTo>
                  <a:pt x="15890" y="14040"/>
                </a:lnTo>
                <a:lnTo>
                  <a:pt x="15257" y="14210"/>
                </a:lnTo>
                <a:lnTo>
                  <a:pt x="15257" y="14210"/>
                </a:lnTo>
                <a:lnTo>
                  <a:pt x="15428" y="13967"/>
                </a:lnTo>
                <a:lnTo>
                  <a:pt x="15598" y="13748"/>
                </a:lnTo>
                <a:lnTo>
                  <a:pt x="15841" y="13553"/>
                </a:lnTo>
                <a:lnTo>
                  <a:pt x="16377" y="13286"/>
                </a:lnTo>
                <a:lnTo>
                  <a:pt x="16790" y="13140"/>
                </a:lnTo>
                <a:close/>
                <a:moveTo>
                  <a:pt x="18153" y="6740"/>
                </a:moveTo>
                <a:lnTo>
                  <a:pt x="18250" y="6983"/>
                </a:lnTo>
                <a:lnTo>
                  <a:pt x="18056" y="7008"/>
                </a:lnTo>
                <a:lnTo>
                  <a:pt x="17885" y="7056"/>
                </a:lnTo>
                <a:lnTo>
                  <a:pt x="17520" y="7227"/>
                </a:lnTo>
                <a:lnTo>
                  <a:pt x="17155" y="7397"/>
                </a:lnTo>
                <a:lnTo>
                  <a:pt x="16839" y="7543"/>
                </a:lnTo>
                <a:lnTo>
                  <a:pt x="16328" y="7713"/>
                </a:lnTo>
                <a:lnTo>
                  <a:pt x="16085" y="7811"/>
                </a:lnTo>
                <a:lnTo>
                  <a:pt x="15817" y="7908"/>
                </a:lnTo>
                <a:lnTo>
                  <a:pt x="15695" y="7859"/>
                </a:lnTo>
                <a:lnTo>
                  <a:pt x="15549" y="7835"/>
                </a:lnTo>
                <a:lnTo>
                  <a:pt x="15403" y="7859"/>
                </a:lnTo>
                <a:lnTo>
                  <a:pt x="15355" y="7908"/>
                </a:lnTo>
                <a:lnTo>
                  <a:pt x="15282" y="7932"/>
                </a:lnTo>
                <a:lnTo>
                  <a:pt x="15233" y="8030"/>
                </a:lnTo>
                <a:lnTo>
                  <a:pt x="15184" y="8151"/>
                </a:lnTo>
                <a:lnTo>
                  <a:pt x="15184" y="8273"/>
                </a:lnTo>
                <a:lnTo>
                  <a:pt x="15184" y="8395"/>
                </a:lnTo>
                <a:lnTo>
                  <a:pt x="15257" y="8638"/>
                </a:lnTo>
                <a:lnTo>
                  <a:pt x="15330" y="8857"/>
                </a:lnTo>
                <a:lnTo>
                  <a:pt x="15379" y="8930"/>
                </a:lnTo>
                <a:lnTo>
                  <a:pt x="15160" y="9003"/>
                </a:lnTo>
                <a:lnTo>
                  <a:pt x="14941" y="9100"/>
                </a:lnTo>
                <a:lnTo>
                  <a:pt x="14917" y="9125"/>
                </a:lnTo>
                <a:lnTo>
                  <a:pt x="14917" y="9149"/>
                </a:lnTo>
                <a:lnTo>
                  <a:pt x="14917" y="9173"/>
                </a:lnTo>
                <a:lnTo>
                  <a:pt x="14941" y="9198"/>
                </a:lnTo>
                <a:lnTo>
                  <a:pt x="15257" y="9222"/>
                </a:lnTo>
                <a:lnTo>
                  <a:pt x="15549" y="9222"/>
                </a:lnTo>
                <a:lnTo>
                  <a:pt x="15671" y="9368"/>
                </a:lnTo>
                <a:lnTo>
                  <a:pt x="15817" y="9514"/>
                </a:lnTo>
                <a:lnTo>
                  <a:pt x="15963" y="9660"/>
                </a:lnTo>
                <a:lnTo>
                  <a:pt x="16133" y="9782"/>
                </a:lnTo>
                <a:lnTo>
                  <a:pt x="15379" y="10074"/>
                </a:lnTo>
                <a:lnTo>
                  <a:pt x="15038" y="10244"/>
                </a:lnTo>
                <a:lnTo>
                  <a:pt x="14673" y="10439"/>
                </a:lnTo>
                <a:lnTo>
                  <a:pt x="14649" y="10487"/>
                </a:lnTo>
                <a:lnTo>
                  <a:pt x="14649" y="10536"/>
                </a:lnTo>
                <a:lnTo>
                  <a:pt x="14673" y="10585"/>
                </a:lnTo>
                <a:lnTo>
                  <a:pt x="14722" y="10585"/>
                </a:lnTo>
                <a:lnTo>
                  <a:pt x="14965" y="10560"/>
                </a:lnTo>
                <a:lnTo>
                  <a:pt x="15184" y="10536"/>
                </a:lnTo>
                <a:lnTo>
                  <a:pt x="15647" y="10390"/>
                </a:lnTo>
                <a:lnTo>
                  <a:pt x="16109" y="10244"/>
                </a:lnTo>
                <a:lnTo>
                  <a:pt x="16547" y="10074"/>
                </a:lnTo>
                <a:lnTo>
                  <a:pt x="16571" y="10049"/>
                </a:lnTo>
                <a:lnTo>
                  <a:pt x="16693" y="10171"/>
                </a:lnTo>
                <a:lnTo>
                  <a:pt x="16717" y="10220"/>
                </a:lnTo>
                <a:lnTo>
                  <a:pt x="16742" y="10293"/>
                </a:lnTo>
                <a:lnTo>
                  <a:pt x="16742" y="10366"/>
                </a:lnTo>
                <a:lnTo>
                  <a:pt x="16742" y="10439"/>
                </a:lnTo>
                <a:lnTo>
                  <a:pt x="16669" y="10585"/>
                </a:lnTo>
                <a:lnTo>
                  <a:pt x="16158" y="10706"/>
                </a:lnTo>
                <a:lnTo>
                  <a:pt x="15598" y="10804"/>
                </a:lnTo>
                <a:lnTo>
                  <a:pt x="15355" y="10877"/>
                </a:lnTo>
                <a:lnTo>
                  <a:pt x="15087" y="10974"/>
                </a:lnTo>
                <a:lnTo>
                  <a:pt x="14844" y="11096"/>
                </a:lnTo>
                <a:lnTo>
                  <a:pt x="14625" y="11217"/>
                </a:lnTo>
                <a:lnTo>
                  <a:pt x="14600" y="11266"/>
                </a:lnTo>
                <a:lnTo>
                  <a:pt x="14600" y="11315"/>
                </a:lnTo>
                <a:lnTo>
                  <a:pt x="14625" y="11363"/>
                </a:lnTo>
                <a:lnTo>
                  <a:pt x="14673" y="11363"/>
                </a:lnTo>
                <a:lnTo>
                  <a:pt x="15087" y="11339"/>
                </a:lnTo>
                <a:lnTo>
                  <a:pt x="15476" y="11266"/>
                </a:lnTo>
                <a:lnTo>
                  <a:pt x="16279" y="11096"/>
                </a:lnTo>
                <a:lnTo>
                  <a:pt x="16231" y="11193"/>
                </a:lnTo>
                <a:lnTo>
                  <a:pt x="16133" y="11388"/>
                </a:lnTo>
                <a:lnTo>
                  <a:pt x="16060" y="11558"/>
                </a:lnTo>
                <a:lnTo>
                  <a:pt x="16036" y="11728"/>
                </a:lnTo>
                <a:lnTo>
                  <a:pt x="16012" y="11923"/>
                </a:lnTo>
                <a:lnTo>
                  <a:pt x="15379" y="12069"/>
                </a:lnTo>
                <a:lnTo>
                  <a:pt x="15087" y="12142"/>
                </a:lnTo>
                <a:lnTo>
                  <a:pt x="14795" y="12264"/>
                </a:lnTo>
                <a:lnTo>
                  <a:pt x="14771" y="12288"/>
                </a:lnTo>
                <a:lnTo>
                  <a:pt x="14771" y="12312"/>
                </a:lnTo>
                <a:lnTo>
                  <a:pt x="14771" y="12337"/>
                </a:lnTo>
                <a:lnTo>
                  <a:pt x="14795" y="12361"/>
                </a:lnTo>
                <a:lnTo>
                  <a:pt x="14941" y="12410"/>
                </a:lnTo>
                <a:lnTo>
                  <a:pt x="15087" y="12434"/>
                </a:lnTo>
                <a:lnTo>
                  <a:pt x="15403" y="12434"/>
                </a:lnTo>
                <a:lnTo>
                  <a:pt x="15720" y="12410"/>
                </a:lnTo>
                <a:lnTo>
                  <a:pt x="16036" y="12337"/>
                </a:lnTo>
                <a:lnTo>
                  <a:pt x="16036" y="12556"/>
                </a:lnTo>
                <a:lnTo>
                  <a:pt x="16036" y="12702"/>
                </a:lnTo>
                <a:lnTo>
                  <a:pt x="16012" y="12823"/>
                </a:lnTo>
                <a:lnTo>
                  <a:pt x="15987" y="12945"/>
                </a:lnTo>
                <a:lnTo>
                  <a:pt x="15914" y="13018"/>
                </a:lnTo>
                <a:lnTo>
                  <a:pt x="15647" y="13164"/>
                </a:lnTo>
                <a:lnTo>
                  <a:pt x="15355" y="13261"/>
                </a:lnTo>
                <a:lnTo>
                  <a:pt x="15063" y="13383"/>
                </a:lnTo>
                <a:lnTo>
                  <a:pt x="14771" y="13505"/>
                </a:lnTo>
                <a:lnTo>
                  <a:pt x="14479" y="13651"/>
                </a:lnTo>
                <a:lnTo>
                  <a:pt x="14454" y="13699"/>
                </a:lnTo>
                <a:lnTo>
                  <a:pt x="14454" y="13723"/>
                </a:lnTo>
                <a:lnTo>
                  <a:pt x="14454" y="13772"/>
                </a:lnTo>
                <a:lnTo>
                  <a:pt x="14503" y="13796"/>
                </a:lnTo>
                <a:lnTo>
                  <a:pt x="14649" y="13821"/>
                </a:lnTo>
                <a:lnTo>
                  <a:pt x="14795" y="13845"/>
                </a:lnTo>
                <a:lnTo>
                  <a:pt x="14941" y="13821"/>
                </a:lnTo>
                <a:lnTo>
                  <a:pt x="15087" y="13821"/>
                </a:lnTo>
                <a:lnTo>
                  <a:pt x="14917" y="14040"/>
                </a:lnTo>
                <a:lnTo>
                  <a:pt x="14649" y="14332"/>
                </a:lnTo>
                <a:lnTo>
                  <a:pt x="14552" y="14405"/>
                </a:lnTo>
                <a:lnTo>
                  <a:pt x="14454" y="14429"/>
                </a:lnTo>
                <a:lnTo>
                  <a:pt x="14357" y="14429"/>
                </a:lnTo>
                <a:lnTo>
                  <a:pt x="14260" y="14380"/>
                </a:lnTo>
                <a:lnTo>
                  <a:pt x="14187" y="14332"/>
                </a:lnTo>
                <a:lnTo>
                  <a:pt x="14114" y="14259"/>
                </a:lnTo>
                <a:lnTo>
                  <a:pt x="13968" y="14088"/>
                </a:lnTo>
                <a:lnTo>
                  <a:pt x="13870" y="13967"/>
                </a:lnTo>
                <a:lnTo>
                  <a:pt x="13822" y="13821"/>
                </a:lnTo>
                <a:lnTo>
                  <a:pt x="13700" y="13553"/>
                </a:lnTo>
                <a:lnTo>
                  <a:pt x="13651" y="13261"/>
                </a:lnTo>
                <a:lnTo>
                  <a:pt x="13627" y="12969"/>
                </a:lnTo>
                <a:lnTo>
                  <a:pt x="13627" y="12653"/>
                </a:lnTo>
                <a:lnTo>
                  <a:pt x="13603" y="12361"/>
                </a:lnTo>
                <a:lnTo>
                  <a:pt x="13578" y="12215"/>
                </a:lnTo>
                <a:lnTo>
                  <a:pt x="13554" y="12069"/>
                </a:lnTo>
                <a:lnTo>
                  <a:pt x="13481" y="11947"/>
                </a:lnTo>
                <a:lnTo>
                  <a:pt x="13384" y="11801"/>
                </a:lnTo>
                <a:lnTo>
                  <a:pt x="13262" y="11631"/>
                </a:lnTo>
                <a:lnTo>
                  <a:pt x="13165" y="11461"/>
                </a:lnTo>
                <a:lnTo>
                  <a:pt x="13067" y="11266"/>
                </a:lnTo>
                <a:lnTo>
                  <a:pt x="13019" y="11047"/>
                </a:lnTo>
                <a:lnTo>
                  <a:pt x="12970" y="10901"/>
                </a:lnTo>
                <a:lnTo>
                  <a:pt x="12921" y="10755"/>
                </a:lnTo>
                <a:lnTo>
                  <a:pt x="12824" y="10633"/>
                </a:lnTo>
                <a:lnTo>
                  <a:pt x="12727" y="10512"/>
                </a:lnTo>
                <a:lnTo>
                  <a:pt x="12629" y="10439"/>
                </a:lnTo>
                <a:lnTo>
                  <a:pt x="12508" y="10390"/>
                </a:lnTo>
                <a:lnTo>
                  <a:pt x="12410" y="10341"/>
                </a:lnTo>
                <a:lnTo>
                  <a:pt x="12289" y="10317"/>
                </a:lnTo>
                <a:lnTo>
                  <a:pt x="11778" y="10317"/>
                </a:lnTo>
                <a:lnTo>
                  <a:pt x="11534" y="10293"/>
                </a:lnTo>
                <a:lnTo>
                  <a:pt x="11437" y="10268"/>
                </a:lnTo>
                <a:lnTo>
                  <a:pt x="11364" y="10220"/>
                </a:lnTo>
                <a:lnTo>
                  <a:pt x="11267" y="10171"/>
                </a:lnTo>
                <a:lnTo>
                  <a:pt x="11218" y="10122"/>
                </a:lnTo>
                <a:lnTo>
                  <a:pt x="11121" y="9976"/>
                </a:lnTo>
                <a:lnTo>
                  <a:pt x="11048" y="9806"/>
                </a:lnTo>
                <a:lnTo>
                  <a:pt x="11023" y="9611"/>
                </a:lnTo>
                <a:lnTo>
                  <a:pt x="11023" y="9417"/>
                </a:lnTo>
                <a:lnTo>
                  <a:pt x="11023" y="9198"/>
                </a:lnTo>
                <a:lnTo>
                  <a:pt x="11072" y="8906"/>
                </a:lnTo>
                <a:lnTo>
                  <a:pt x="11096" y="8589"/>
                </a:lnTo>
                <a:lnTo>
                  <a:pt x="11169" y="8297"/>
                </a:lnTo>
                <a:lnTo>
                  <a:pt x="11291" y="8030"/>
                </a:lnTo>
                <a:lnTo>
                  <a:pt x="11413" y="7859"/>
                </a:lnTo>
                <a:lnTo>
                  <a:pt x="11583" y="7713"/>
                </a:lnTo>
                <a:lnTo>
                  <a:pt x="11753" y="7616"/>
                </a:lnTo>
                <a:lnTo>
                  <a:pt x="11948" y="7567"/>
                </a:lnTo>
                <a:lnTo>
                  <a:pt x="12167" y="7519"/>
                </a:lnTo>
                <a:lnTo>
                  <a:pt x="12605" y="7519"/>
                </a:lnTo>
                <a:lnTo>
                  <a:pt x="12800" y="7543"/>
                </a:lnTo>
                <a:lnTo>
                  <a:pt x="13092" y="7592"/>
                </a:lnTo>
                <a:lnTo>
                  <a:pt x="13384" y="7689"/>
                </a:lnTo>
                <a:lnTo>
                  <a:pt x="13992" y="7859"/>
                </a:lnTo>
                <a:lnTo>
                  <a:pt x="14284" y="7932"/>
                </a:lnTo>
                <a:lnTo>
                  <a:pt x="14576" y="7957"/>
                </a:lnTo>
                <a:lnTo>
                  <a:pt x="15038" y="7957"/>
                </a:lnTo>
                <a:lnTo>
                  <a:pt x="15184" y="7908"/>
                </a:lnTo>
                <a:lnTo>
                  <a:pt x="15355" y="7835"/>
                </a:lnTo>
                <a:lnTo>
                  <a:pt x="15476" y="7762"/>
                </a:lnTo>
                <a:lnTo>
                  <a:pt x="15549" y="7665"/>
                </a:lnTo>
                <a:lnTo>
                  <a:pt x="15574" y="7543"/>
                </a:lnTo>
                <a:lnTo>
                  <a:pt x="15866" y="7519"/>
                </a:lnTo>
                <a:lnTo>
                  <a:pt x="16158" y="7446"/>
                </a:lnTo>
                <a:lnTo>
                  <a:pt x="16474" y="7348"/>
                </a:lnTo>
                <a:lnTo>
                  <a:pt x="16766" y="7227"/>
                </a:lnTo>
                <a:lnTo>
                  <a:pt x="17764" y="6837"/>
                </a:lnTo>
                <a:lnTo>
                  <a:pt x="18153" y="6740"/>
                </a:lnTo>
                <a:close/>
                <a:moveTo>
                  <a:pt x="6206" y="2725"/>
                </a:moveTo>
                <a:lnTo>
                  <a:pt x="6230" y="2774"/>
                </a:lnTo>
                <a:lnTo>
                  <a:pt x="6230" y="2847"/>
                </a:lnTo>
                <a:lnTo>
                  <a:pt x="6230" y="2944"/>
                </a:lnTo>
                <a:lnTo>
                  <a:pt x="6108" y="3236"/>
                </a:lnTo>
                <a:lnTo>
                  <a:pt x="6060" y="3382"/>
                </a:lnTo>
                <a:lnTo>
                  <a:pt x="6035" y="3528"/>
                </a:lnTo>
                <a:lnTo>
                  <a:pt x="6035" y="3601"/>
                </a:lnTo>
                <a:lnTo>
                  <a:pt x="6035" y="3699"/>
                </a:lnTo>
                <a:lnTo>
                  <a:pt x="6108" y="3845"/>
                </a:lnTo>
                <a:lnTo>
                  <a:pt x="6181" y="4015"/>
                </a:lnTo>
                <a:lnTo>
                  <a:pt x="6254" y="4161"/>
                </a:lnTo>
                <a:lnTo>
                  <a:pt x="6254" y="4210"/>
                </a:lnTo>
                <a:lnTo>
                  <a:pt x="6254" y="4234"/>
                </a:lnTo>
                <a:lnTo>
                  <a:pt x="6230" y="4234"/>
                </a:lnTo>
                <a:lnTo>
                  <a:pt x="6181" y="4258"/>
                </a:lnTo>
                <a:lnTo>
                  <a:pt x="6084" y="4234"/>
                </a:lnTo>
                <a:lnTo>
                  <a:pt x="5962" y="4185"/>
                </a:lnTo>
                <a:lnTo>
                  <a:pt x="5695" y="4064"/>
                </a:lnTo>
                <a:lnTo>
                  <a:pt x="5549" y="3966"/>
                </a:lnTo>
                <a:lnTo>
                  <a:pt x="5330" y="3820"/>
                </a:lnTo>
                <a:lnTo>
                  <a:pt x="5208" y="3772"/>
                </a:lnTo>
                <a:lnTo>
                  <a:pt x="5086" y="3747"/>
                </a:lnTo>
                <a:lnTo>
                  <a:pt x="4989" y="3747"/>
                </a:lnTo>
                <a:lnTo>
                  <a:pt x="4892" y="3772"/>
                </a:lnTo>
                <a:lnTo>
                  <a:pt x="4721" y="3845"/>
                </a:lnTo>
                <a:lnTo>
                  <a:pt x="4332" y="4039"/>
                </a:lnTo>
                <a:lnTo>
                  <a:pt x="3967" y="4210"/>
                </a:lnTo>
                <a:lnTo>
                  <a:pt x="3821" y="4258"/>
                </a:lnTo>
                <a:lnTo>
                  <a:pt x="3724" y="4331"/>
                </a:lnTo>
                <a:lnTo>
                  <a:pt x="3651" y="4429"/>
                </a:lnTo>
                <a:lnTo>
                  <a:pt x="3602" y="4526"/>
                </a:lnTo>
                <a:lnTo>
                  <a:pt x="3578" y="4623"/>
                </a:lnTo>
                <a:lnTo>
                  <a:pt x="3578" y="4721"/>
                </a:lnTo>
                <a:lnTo>
                  <a:pt x="3578" y="4818"/>
                </a:lnTo>
                <a:lnTo>
                  <a:pt x="3602" y="4915"/>
                </a:lnTo>
                <a:lnTo>
                  <a:pt x="3651" y="5013"/>
                </a:lnTo>
                <a:lnTo>
                  <a:pt x="3724" y="5086"/>
                </a:lnTo>
                <a:lnTo>
                  <a:pt x="3797" y="5159"/>
                </a:lnTo>
                <a:lnTo>
                  <a:pt x="3894" y="5232"/>
                </a:lnTo>
                <a:lnTo>
                  <a:pt x="3991" y="5256"/>
                </a:lnTo>
                <a:lnTo>
                  <a:pt x="4113" y="5280"/>
                </a:lnTo>
                <a:lnTo>
                  <a:pt x="4235" y="5280"/>
                </a:lnTo>
                <a:lnTo>
                  <a:pt x="4356" y="5256"/>
                </a:lnTo>
                <a:lnTo>
                  <a:pt x="4551" y="5183"/>
                </a:lnTo>
                <a:lnTo>
                  <a:pt x="4721" y="5086"/>
                </a:lnTo>
                <a:lnTo>
                  <a:pt x="5062" y="4891"/>
                </a:lnTo>
                <a:lnTo>
                  <a:pt x="5232" y="4842"/>
                </a:lnTo>
                <a:lnTo>
                  <a:pt x="5403" y="4818"/>
                </a:lnTo>
                <a:lnTo>
                  <a:pt x="5476" y="4842"/>
                </a:lnTo>
                <a:lnTo>
                  <a:pt x="5573" y="4867"/>
                </a:lnTo>
                <a:lnTo>
                  <a:pt x="5646" y="4915"/>
                </a:lnTo>
                <a:lnTo>
                  <a:pt x="5743" y="4988"/>
                </a:lnTo>
                <a:lnTo>
                  <a:pt x="5865" y="5134"/>
                </a:lnTo>
                <a:lnTo>
                  <a:pt x="5914" y="5256"/>
                </a:lnTo>
                <a:lnTo>
                  <a:pt x="5938" y="5353"/>
                </a:lnTo>
                <a:lnTo>
                  <a:pt x="5889" y="5451"/>
                </a:lnTo>
                <a:lnTo>
                  <a:pt x="5841" y="5524"/>
                </a:lnTo>
                <a:lnTo>
                  <a:pt x="5743" y="5597"/>
                </a:lnTo>
                <a:lnTo>
                  <a:pt x="5500" y="5718"/>
                </a:lnTo>
                <a:lnTo>
                  <a:pt x="5111" y="5888"/>
                </a:lnTo>
                <a:lnTo>
                  <a:pt x="4940" y="5986"/>
                </a:lnTo>
                <a:lnTo>
                  <a:pt x="4746" y="6107"/>
                </a:lnTo>
                <a:lnTo>
                  <a:pt x="4454" y="6351"/>
                </a:lnTo>
                <a:lnTo>
                  <a:pt x="4210" y="6618"/>
                </a:lnTo>
                <a:lnTo>
                  <a:pt x="3699" y="7178"/>
                </a:lnTo>
                <a:lnTo>
                  <a:pt x="3553" y="7324"/>
                </a:lnTo>
                <a:lnTo>
                  <a:pt x="3407" y="7421"/>
                </a:lnTo>
                <a:lnTo>
                  <a:pt x="3261" y="7519"/>
                </a:lnTo>
                <a:lnTo>
                  <a:pt x="3091" y="7592"/>
                </a:lnTo>
                <a:lnTo>
                  <a:pt x="2751" y="7738"/>
                </a:lnTo>
                <a:lnTo>
                  <a:pt x="2410" y="7859"/>
                </a:lnTo>
                <a:lnTo>
                  <a:pt x="2215" y="7957"/>
                </a:lnTo>
                <a:lnTo>
                  <a:pt x="1996" y="8054"/>
                </a:lnTo>
                <a:lnTo>
                  <a:pt x="1777" y="8200"/>
                </a:lnTo>
                <a:lnTo>
                  <a:pt x="1583" y="8370"/>
                </a:lnTo>
                <a:lnTo>
                  <a:pt x="1510" y="8468"/>
                </a:lnTo>
                <a:lnTo>
                  <a:pt x="1437" y="8565"/>
                </a:lnTo>
                <a:lnTo>
                  <a:pt x="1388" y="8687"/>
                </a:lnTo>
                <a:lnTo>
                  <a:pt x="1364" y="8784"/>
                </a:lnTo>
                <a:lnTo>
                  <a:pt x="1364" y="8881"/>
                </a:lnTo>
                <a:lnTo>
                  <a:pt x="1388" y="9003"/>
                </a:lnTo>
                <a:lnTo>
                  <a:pt x="1437" y="9100"/>
                </a:lnTo>
                <a:lnTo>
                  <a:pt x="1534" y="9222"/>
                </a:lnTo>
                <a:lnTo>
                  <a:pt x="1631" y="9295"/>
                </a:lnTo>
                <a:lnTo>
                  <a:pt x="1729" y="9319"/>
                </a:lnTo>
                <a:lnTo>
                  <a:pt x="1972" y="9392"/>
                </a:lnTo>
                <a:lnTo>
                  <a:pt x="2191" y="9441"/>
                </a:lnTo>
                <a:lnTo>
                  <a:pt x="2361" y="9538"/>
                </a:lnTo>
                <a:lnTo>
                  <a:pt x="2532" y="9660"/>
                </a:lnTo>
                <a:lnTo>
                  <a:pt x="2702" y="9830"/>
                </a:lnTo>
                <a:lnTo>
                  <a:pt x="2872" y="9976"/>
                </a:lnTo>
                <a:lnTo>
                  <a:pt x="3067" y="10074"/>
                </a:lnTo>
                <a:lnTo>
                  <a:pt x="3261" y="10147"/>
                </a:lnTo>
                <a:lnTo>
                  <a:pt x="3456" y="10195"/>
                </a:lnTo>
                <a:lnTo>
                  <a:pt x="3894" y="10293"/>
                </a:lnTo>
                <a:lnTo>
                  <a:pt x="4089" y="10317"/>
                </a:lnTo>
                <a:lnTo>
                  <a:pt x="4308" y="10390"/>
                </a:lnTo>
                <a:lnTo>
                  <a:pt x="4770" y="10536"/>
                </a:lnTo>
                <a:lnTo>
                  <a:pt x="5232" y="10755"/>
                </a:lnTo>
                <a:lnTo>
                  <a:pt x="6108" y="11217"/>
                </a:lnTo>
                <a:lnTo>
                  <a:pt x="6327" y="11339"/>
                </a:lnTo>
                <a:lnTo>
                  <a:pt x="6546" y="11485"/>
                </a:lnTo>
                <a:lnTo>
                  <a:pt x="6717" y="11680"/>
                </a:lnTo>
                <a:lnTo>
                  <a:pt x="6790" y="11777"/>
                </a:lnTo>
                <a:lnTo>
                  <a:pt x="6838" y="11899"/>
                </a:lnTo>
                <a:lnTo>
                  <a:pt x="6887" y="12045"/>
                </a:lnTo>
                <a:lnTo>
                  <a:pt x="6887" y="12191"/>
                </a:lnTo>
                <a:lnTo>
                  <a:pt x="6863" y="12337"/>
                </a:lnTo>
                <a:lnTo>
                  <a:pt x="6838" y="12483"/>
                </a:lnTo>
                <a:lnTo>
                  <a:pt x="6741" y="12750"/>
                </a:lnTo>
                <a:lnTo>
                  <a:pt x="6595" y="13018"/>
                </a:lnTo>
                <a:lnTo>
                  <a:pt x="6473" y="13237"/>
                </a:lnTo>
                <a:lnTo>
                  <a:pt x="6327" y="13456"/>
                </a:lnTo>
                <a:lnTo>
                  <a:pt x="6011" y="13869"/>
                </a:lnTo>
                <a:lnTo>
                  <a:pt x="5695" y="14283"/>
                </a:lnTo>
                <a:lnTo>
                  <a:pt x="5403" y="14697"/>
                </a:lnTo>
                <a:lnTo>
                  <a:pt x="5281" y="14891"/>
                </a:lnTo>
                <a:lnTo>
                  <a:pt x="5184" y="15110"/>
                </a:lnTo>
                <a:lnTo>
                  <a:pt x="5111" y="15329"/>
                </a:lnTo>
                <a:lnTo>
                  <a:pt x="5062" y="15548"/>
                </a:lnTo>
                <a:lnTo>
                  <a:pt x="5062" y="15840"/>
                </a:lnTo>
                <a:lnTo>
                  <a:pt x="5038" y="16011"/>
                </a:lnTo>
                <a:lnTo>
                  <a:pt x="5013" y="16157"/>
                </a:lnTo>
                <a:lnTo>
                  <a:pt x="4916" y="15889"/>
                </a:lnTo>
                <a:lnTo>
                  <a:pt x="4819" y="15621"/>
                </a:lnTo>
                <a:lnTo>
                  <a:pt x="4673" y="15062"/>
                </a:lnTo>
                <a:lnTo>
                  <a:pt x="4551" y="14478"/>
                </a:lnTo>
                <a:lnTo>
                  <a:pt x="4405" y="13918"/>
                </a:lnTo>
                <a:lnTo>
                  <a:pt x="4283" y="13578"/>
                </a:lnTo>
                <a:lnTo>
                  <a:pt x="4162" y="13237"/>
                </a:lnTo>
                <a:lnTo>
                  <a:pt x="3894" y="12580"/>
                </a:lnTo>
                <a:lnTo>
                  <a:pt x="3626" y="11923"/>
                </a:lnTo>
                <a:lnTo>
                  <a:pt x="3359" y="11242"/>
                </a:lnTo>
                <a:lnTo>
                  <a:pt x="3261" y="11023"/>
                </a:lnTo>
                <a:lnTo>
                  <a:pt x="3164" y="10804"/>
                </a:lnTo>
                <a:lnTo>
                  <a:pt x="3067" y="10609"/>
                </a:lnTo>
                <a:lnTo>
                  <a:pt x="2945" y="10414"/>
                </a:lnTo>
                <a:lnTo>
                  <a:pt x="2799" y="10244"/>
                </a:lnTo>
                <a:lnTo>
                  <a:pt x="2629" y="10074"/>
                </a:lnTo>
                <a:lnTo>
                  <a:pt x="2459" y="9903"/>
                </a:lnTo>
                <a:lnTo>
                  <a:pt x="2264" y="9757"/>
                </a:lnTo>
                <a:lnTo>
                  <a:pt x="2045" y="9611"/>
                </a:lnTo>
                <a:lnTo>
                  <a:pt x="1802" y="9465"/>
                </a:lnTo>
                <a:lnTo>
                  <a:pt x="1339" y="9222"/>
                </a:lnTo>
                <a:lnTo>
                  <a:pt x="1218" y="9125"/>
                </a:lnTo>
                <a:lnTo>
                  <a:pt x="1120" y="9052"/>
                </a:lnTo>
                <a:lnTo>
                  <a:pt x="974" y="8857"/>
                </a:lnTo>
                <a:lnTo>
                  <a:pt x="853" y="8662"/>
                </a:lnTo>
                <a:lnTo>
                  <a:pt x="731" y="8419"/>
                </a:lnTo>
                <a:lnTo>
                  <a:pt x="682" y="8346"/>
                </a:lnTo>
                <a:lnTo>
                  <a:pt x="804" y="7786"/>
                </a:lnTo>
                <a:lnTo>
                  <a:pt x="926" y="7227"/>
                </a:lnTo>
                <a:lnTo>
                  <a:pt x="1096" y="6691"/>
                </a:lnTo>
                <a:lnTo>
                  <a:pt x="1315" y="6156"/>
                </a:lnTo>
                <a:lnTo>
                  <a:pt x="1534" y="5621"/>
                </a:lnTo>
                <a:lnTo>
                  <a:pt x="1802" y="5134"/>
                </a:lnTo>
                <a:lnTo>
                  <a:pt x="2069" y="4648"/>
                </a:lnTo>
                <a:lnTo>
                  <a:pt x="2386" y="4185"/>
                </a:lnTo>
                <a:lnTo>
                  <a:pt x="2653" y="3820"/>
                </a:lnTo>
                <a:lnTo>
                  <a:pt x="2945" y="3480"/>
                </a:lnTo>
                <a:lnTo>
                  <a:pt x="3237" y="3626"/>
                </a:lnTo>
                <a:lnTo>
                  <a:pt x="3578" y="3723"/>
                </a:lnTo>
                <a:lnTo>
                  <a:pt x="3894" y="3772"/>
                </a:lnTo>
                <a:lnTo>
                  <a:pt x="4064" y="3772"/>
                </a:lnTo>
                <a:lnTo>
                  <a:pt x="4235" y="3747"/>
                </a:lnTo>
                <a:lnTo>
                  <a:pt x="4381" y="3723"/>
                </a:lnTo>
                <a:lnTo>
                  <a:pt x="4502" y="3674"/>
                </a:lnTo>
                <a:lnTo>
                  <a:pt x="4746" y="3553"/>
                </a:lnTo>
                <a:lnTo>
                  <a:pt x="4989" y="3382"/>
                </a:lnTo>
                <a:lnTo>
                  <a:pt x="5208" y="3212"/>
                </a:lnTo>
                <a:lnTo>
                  <a:pt x="5451" y="3042"/>
                </a:lnTo>
                <a:lnTo>
                  <a:pt x="5646" y="2920"/>
                </a:lnTo>
                <a:lnTo>
                  <a:pt x="5841" y="2823"/>
                </a:lnTo>
                <a:lnTo>
                  <a:pt x="6011" y="2750"/>
                </a:lnTo>
                <a:lnTo>
                  <a:pt x="6084" y="2725"/>
                </a:lnTo>
                <a:close/>
                <a:moveTo>
                  <a:pt x="12240" y="18079"/>
                </a:moveTo>
                <a:lnTo>
                  <a:pt x="12386" y="18128"/>
                </a:lnTo>
                <a:lnTo>
                  <a:pt x="12556" y="18152"/>
                </a:lnTo>
                <a:lnTo>
                  <a:pt x="12289" y="18225"/>
                </a:lnTo>
                <a:lnTo>
                  <a:pt x="12289" y="18152"/>
                </a:lnTo>
                <a:lnTo>
                  <a:pt x="12264" y="18103"/>
                </a:lnTo>
                <a:lnTo>
                  <a:pt x="12240" y="18079"/>
                </a:lnTo>
                <a:close/>
                <a:moveTo>
                  <a:pt x="10245" y="754"/>
                </a:moveTo>
                <a:lnTo>
                  <a:pt x="10804" y="779"/>
                </a:lnTo>
                <a:lnTo>
                  <a:pt x="11315" y="827"/>
                </a:lnTo>
                <a:lnTo>
                  <a:pt x="11534" y="852"/>
                </a:lnTo>
                <a:lnTo>
                  <a:pt x="11753" y="900"/>
                </a:lnTo>
                <a:lnTo>
                  <a:pt x="12216" y="1046"/>
                </a:lnTo>
                <a:lnTo>
                  <a:pt x="12678" y="1241"/>
                </a:lnTo>
                <a:lnTo>
                  <a:pt x="13116" y="1436"/>
                </a:lnTo>
                <a:lnTo>
                  <a:pt x="13578" y="1655"/>
                </a:lnTo>
                <a:lnTo>
                  <a:pt x="13043" y="1874"/>
                </a:lnTo>
                <a:lnTo>
                  <a:pt x="12824" y="1971"/>
                </a:lnTo>
                <a:lnTo>
                  <a:pt x="12629" y="2068"/>
                </a:lnTo>
                <a:lnTo>
                  <a:pt x="12435" y="2190"/>
                </a:lnTo>
                <a:lnTo>
                  <a:pt x="12264" y="2360"/>
                </a:lnTo>
                <a:lnTo>
                  <a:pt x="12240" y="2385"/>
                </a:lnTo>
                <a:lnTo>
                  <a:pt x="12264" y="2409"/>
                </a:lnTo>
                <a:lnTo>
                  <a:pt x="12289" y="2433"/>
                </a:lnTo>
                <a:lnTo>
                  <a:pt x="12532" y="2385"/>
                </a:lnTo>
                <a:lnTo>
                  <a:pt x="12751" y="2312"/>
                </a:lnTo>
                <a:lnTo>
                  <a:pt x="13213" y="2166"/>
                </a:lnTo>
                <a:lnTo>
                  <a:pt x="13603" y="2044"/>
                </a:lnTo>
                <a:lnTo>
                  <a:pt x="13822" y="1995"/>
                </a:lnTo>
                <a:lnTo>
                  <a:pt x="13992" y="1898"/>
                </a:lnTo>
                <a:lnTo>
                  <a:pt x="14162" y="1995"/>
                </a:lnTo>
                <a:lnTo>
                  <a:pt x="14114" y="2020"/>
                </a:lnTo>
                <a:lnTo>
                  <a:pt x="13724" y="2190"/>
                </a:lnTo>
                <a:lnTo>
                  <a:pt x="13311" y="2385"/>
                </a:lnTo>
                <a:lnTo>
                  <a:pt x="13140" y="2482"/>
                </a:lnTo>
                <a:lnTo>
                  <a:pt x="12946" y="2604"/>
                </a:lnTo>
                <a:lnTo>
                  <a:pt x="12775" y="2750"/>
                </a:lnTo>
                <a:lnTo>
                  <a:pt x="12654" y="2896"/>
                </a:lnTo>
                <a:lnTo>
                  <a:pt x="12629" y="2944"/>
                </a:lnTo>
                <a:lnTo>
                  <a:pt x="12654" y="2969"/>
                </a:lnTo>
                <a:lnTo>
                  <a:pt x="12678" y="2969"/>
                </a:lnTo>
                <a:lnTo>
                  <a:pt x="12824" y="2944"/>
                </a:lnTo>
                <a:lnTo>
                  <a:pt x="12994" y="2920"/>
                </a:lnTo>
                <a:lnTo>
                  <a:pt x="13286" y="2823"/>
                </a:lnTo>
                <a:lnTo>
                  <a:pt x="13846" y="2555"/>
                </a:lnTo>
                <a:lnTo>
                  <a:pt x="14211" y="2385"/>
                </a:lnTo>
                <a:lnTo>
                  <a:pt x="14576" y="2263"/>
                </a:lnTo>
                <a:lnTo>
                  <a:pt x="14698" y="2336"/>
                </a:lnTo>
                <a:lnTo>
                  <a:pt x="15014" y="2555"/>
                </a:lnTo>
                <a:lnTo>
                  <a:pt x="14503" y="2798"/>
                </a:lnTo>
                <a:lnTo>
                  <a:pt x="13749" y="3090"/>
                </a:lnTo>
                <a:lnTo>
                  <a:pt x="13359" y="3261"/>
                </a:lnTo>
                <a:lnTo>
                  <a:pt x="12994" y="3455"/>
                </a:lnTo>
                <a:lnTo>
                  <a:pt x="12970" y="3480"/>
                </a:lnTo>
                <a:lnTo>
                  <a:pt x="12970" y="3504"/>
                </a:lnTo>
                <a:lnTo>
                  <a:pt x="12994" y="3528"/>
                </a:lnTo>
                <a:lnTo>
                  <a:pt x="13019" y="3553"/>
                </a:lnTo>
                <a:lnTo>
                  <a:pt x="13213" y="3553"/>
                </a:lnTo>
                <a:lnTo>
                  <a:pt x="13432" y="3528"/>
                </a:lnTo>
                <a:lnTo>
                  <a:pt x="13822" y="3431"/>
                </a:lnTo>
                <a:lnTo>
                  <a:pt x="14235" y="3309"/>
                </a:lnTo>
                <a:lnTo>
                  <a:pt x="14625" y="3163"/>
                </a:lnTo>
                <a:lnTo>
                  <a:pt x="15014" y="3042"/>
                </a:lnTo>
                <a:lnTo>
                  <a:pt x="15452" y="2896"/>
                </a:lnTo>
                <a:lnTo>
                  <a:pt x="15647" y="3066"/>
                </a:lnTo>
                <a:lnTo>
                  <a:pt x="15428" y="3139"/>
                </a:lnTo>
                <a:lnTo>
                  <a:pt x="15209" y="3236"/>
                </a:lnTo>
                <a:lnTo>
                  <a:pt x="14795" y="3431"/>
                </a:lnTo>
                <a:lnTo>
                  <a:pt x="14430" y="3601"/>
                </a:lnTo>
                <a:lnTo>
                  <a:pt x="14138" y="3626"/>
                </a:lnTo>
                <a:lnTo>
                  <a:pt x="13870" y="3650"/>
                </a:lnTo>
                <a:lnTo>
                  <a:pt x="13578" y="3699"/>
                </a:lnTo>
                <a:lnTo>
                  <a:pt x="13311" y="3796"/>
                </a:lnTo>
                <a:lnTo>
                  <a:pt x="13189" y="3869"/>
                </a:lnTo>
                <a:lnTo>
                  <a:pt x="13067" y="3942"/>
                </a:lnTo>
                <a:lnTo>
                  <a:pt x="12970" y="4039"/>
                </a:lnTo>
                <a:lnTo>
                  <a:pt x="12873" y="4137"/>
                </a:lnTo>
                <a:lnTo>
                  <a:pt x="12800" y="4258"/>
                </a:lnTo>
                <a:lnTo>
                  <a:pt x="12727" y="4380"/>
                </a:lnTo>
                <a:lnTo>
                  <a:pt x="12654" y="4648"/>
                </a:lnTo>
                <a:lnTo>
                  <a:pt x="12629" y="4745"/>
                </a:lnTo>
                <a:lnTo>
                  <a:pt x="12629" y="4842"/>
                </a:lnTo>
                <a:lnTo>
                  <a:pt x="12629" y="5013"/>
                </a:lnTo>
                <a:lnTo>
                  <a:pt x="12629" y="5110"/>
                </a:lnTo>
                <a:lnTo>
                  <a:pt x="12605" y="5183"/>
                </a:lnTo>
                <a:lnTo>
                  <a:pt x="12556" y="5280"/>
                </a:lnTo>
                <a:lnTo>
                  <a:pt x="12459" y="5353"/>
                </a:lnTo>
                <a:lnTo>
                  <a:pt x="12240" y="5548"/>
                </a:lnTo>
                <a:lnTo>
                  <a:pt x="12045" y="5767"/>
                </a:lnTo>
                <a:lnTo>
                  <a:pt x="11997" y="5840"/>
                </a:lnTo>
                <a:lnTo>
                  <a:pt x="11972" y="5937"/>
                </a:lnTo>
                <a:lnTo>
                  <a:pt x="11972" y="6010"/>
                </a:lnTo>
                <a:lnTo>
                  <a:pt x="11997" y="6107"/>
                </a:lnTo>
                <a:lnTo>
                  <a:pt x="12045" y="6156"/>
                </a:lnTo>
                <a:lnTo>
                  <a:pt x="12070" y="6156"/>
                </a:lnTo>
                <a:lnTo>
                  <a:pt x="11948" y="6205"/>
                </a:lnTo>
                <a:lnTo>
                  <a:pt x="11534" y="6375"/>
                </a:lnTo>
                <a:lnTo>
                  <a:pt x="11364" y="6497"/>
                </a:lnTo>
                <a:lnTo>
                  <a:pt x="11169" y="6618"/>
                </a:lnTo>
                <a:lnTo>
                  <a:pt x="11048" y="6740"/>
                </a:lnTo>
                <a:lnTo>
                  <a:pt x="10999" y="6862"/>
                </a:lnTo>
                <a:lnTo>
                  <a:pt x="10999" y="6983"/>
                </a:lnTo>
                <a:lnTo>
                  <a:pt x="11048" y="7081"/>
                </a:lnTo>
                <a:lnTo>
                  <a:pt x="11121" y="7178"/>
                </a:lnTo>
                <a:lnTo>
                  <a:pt x="11218" y="7275"/>
                </a:lnTo>
                <a:lnTo>
                  <a:pt x="11364" y="7324"/>
                </a:lnTo>
                <a:lnTo>
                  <a:pt x="11486" y="7373"/>
                </a:lnTo>
                <a:lnTo>
                  <a:pt x="11340" y="7470"/>
                </a:lnTo>
                <a:lnTo>
                  <a:pt x="11194" y="7592"/>
                </a:lnTo>
                <a:lnTo>
                  <a:pt x="11072" y="7738"/>
                </a:lnTo>
                <a:lnTo>
                  <a:pt x="10950" y="7908"/>
                </a:lnTo>
                <a:lnTo>
                  <a:pt x="10853" y="8151"/>
                </a:lnTo>
                <a:lnTo>
                  <a:pt x="10804" y="8419"/>
                </a:lnTo>
                <a:lnTo>
                  <a:pt x="10731" y="8954"/>
                </a:lnTo>
                <a:lnTo>
                  <a:pt x="10683" y="9222"/>
                </a:lnTo>
                <a:lnTo>
                  <a:pt x="10659" y="9514"/>
                </a:lnTo>
                <a:lnTo>
                  <a:pt x="10683" y="9806"/>
                </a:lnTo>
                <a:lnTo>
                  <a:pt x="10707" y="9952"/>
                </a:lnTo>
                <a:lnTo>
                  <a:pt x="10780" y="10074"/>
                </a:lnTo>
                <a:lnTo>
                  <a:pt x="10926" y="10293"/>
                </a:lnTo>
                <a:lnTo>
                  <a:pt x="10999" y="10390"/>
                </a:lnTo>
                <a:lnTo>
                  <a:pt x="11096" y="10463"/>
                </a:lnTo>
                <a:lnTo>
                  <a:pt x="11194" y="10512"/>
                </a:lnTo>
                <a:lnTo>
                  <a:pt x="11315" y="10560"/>
                </a:lnTo>
                <a:lnTo>
                  <a:pt x="11583" y="10633"/>
                </a:lnTo>
                <a:lnTo>
                  <a:pt x="11875" y="10633"/>
                </a:lnTo>
                <a:lnTo>
                  <a:pt x="12191" y="10609"/>
                </a:lnTo>
                <a:lnTo>
                  <a:pt x="12337" y="10633"/>
                </a:lnTo>
                <a:lnTo>
                  <a:pt x="12459" y="10682"/>
                </a:lnTo>
                <a:lnTo>
                  <a:pt x="12556" y="10755"/>
                </a:lnTo>
                <a:lnTo>
                  <a:pt x="12629" y="10852"/>
                </a:lnTo>
                <a:lnTo>
                  <a:pt x="12702" y="10974"/>
                </a:lnTo>
                <a:lnTo>
                  <a:pt x="12751" y="11096"/>
                </a:lnTo>
                <a:lnTo>
                  <a:pt x="12800" y="11363"/>
                </a:lnTo>
                <a:lnTo>
                  <a:pt x="12848" y="11485"/>
                </a:lnTo>
                <a:lnTo>
                  <a:pt x="12897" y="11607"/>
                </a:lnTo>
                <a:lnTo>
                  <a:pt x="12946" y="11728"/>
                </a:lnTo>
                <a:lnTo>
                  <a:pt x="13043" y="11826"/>
                </a:lnTo>
                <a:lnTo>
                  <a:pt x="13165" y="12020"/>
                </a:lnTo>
                <a:lnTo>
                  <a:pt x="13262" y="12215"/>
                </a:lnTo>
                <a:lnTo>
                  <a:pt x="13311" y="12434"/>
                </a:lnTo>
                <a:lnTo>
                  <a:pt x="13311" y="12677"/>
                </a:lnTo>
                <a:lnTo>
                  <a:pt x="13311" y="13091"/>
                </a:lnTo>
                <a:lnTo>
                  <a:pt x="13359" y="13505"/>
                </a:lnTo>
                <a:lnTo>
                  <a:pt x="13408" y="13699"/>
                </a:lnTo>
                <a:lnTo>
                  <a:pt x="13457" y="13894"/>
                </a:lnTo>
                <a:lnTo>
                  <a:pt x="13554" y="14088"/>
                </a:lnTo>
                <a:lnTo>
                  <a:pt x="13651" y="14283"/>
                </a:lnTo>
                <a:lnTo>
                  <a:pt x="13822" y="14526"/>
                </a:lnTo>
                <a:lnTo>
                  <a:pt x="13919" y="14624"/>
                </a:lnTo>
                <a:lnTo>
                  <a:pt x="14016" y="14721"/>
                </a:lnTo>
                <a:lnTo>
                  <a:pt x="14138" y="14794"/>
                </a:lnTo>
                <a:lnTo>
                  <a:pt x="14260" y="14843"/>
                </a:lnTo>
                <a:lnTo>
                  <a:pt x="14406" y="14867"/>
                </a:lnTo>
                <a:lnTo>
                  <a:pt x="14576" y="14843"/>
                </a:lnTo>
                <a:lnTo>
                  <a:pt x="14698" y="14794"/>
                </a:lnTo>
                <a:lnTo>
                  <a:pt x="14819" y="14745"/>
                </a:lnTo>
                <a:lnTo>
                  <a:pt x="14917" y="14648"/>
                </a:lnTo>
                <a:lnTo>
                  <a:pt x="15014" y="14551"/>
                </a:lnTo>
                <a:lnTo>
                  <a:pt x="15355" y="14502"/>
                </a:lnTo>
                <a:lnTo>
                  <a:pt x="15695" y="14429"/>
                </a:lnTo>
                <a:lnTo>
                  <a:pt x="16377" y="14234"/>
                </a:lnTo>
                <a:lnTo>
                  <a:pt x="16717" y="14113"/>
                </a:lnTo>
                <a:lnTo>
                  <a:pt x="17034" y="13967"/>
                </a:lnTo>
                <a:lnTo>
                  <a:pt x="17350" y="13821"/>
                </a:lnTo>
                <a:lnTo>
                  <a:pt x="17691" y="13699"/>
                </a:lnTo>
                <a:lnTo>
                  <a:pt x="17472" y="14113"/>
                </a:lnTo>
                <a:lnTo>
                  <a:pt x="17228" y="14526"/>
                </a:lnTo>
                <a:lnTo>
                  <a:pt x="17107" y="14526"/>
                </a:lnTo>
                <a:lnTo>
                  <a:pt x="16961" y="14551"/>
                </a:lnTo>
                <a:lnTo>
                  <a:pt x="16669" y="14599"/>
                </a:lnTo>
                <a:lnTo>
                  <a:pt x="16231" y="14721"/>
                </a:lnTo>
                <a:lnTo>
                  <a:pt x="15233" y="15013"/>
                </a:lnTo>
                <a:lnTo>
                  <a:pt x="14284" y="15329"/>
                </a:lnTo>
                <a:lnTo>
                  <a:pt x="14260" y="15354"/>
                </a:lnTo>
                <a:lnTo>
                  <a:pt x="14235" y="15378"/>
                </a:lnTo>
                <a:lnTo>
                  <a:pt x="14235" y="15402"/>
                </a:lnTo>
                <a:lnTo>
                  <a:pt x="14284" y="15427"/>
                </a:lnTo>
                <a:lnTo>
                  <a:pt x="14454" y="15451"/>
                </a:lnTo>
                <a:lnTo>
                  <a:pt x="14673" y="15475"/>
                </a:lnTo>
                <a:lnTo>
                  <a:pt x="14868" y="15451"/>
                </a:lnTo>
                <a:lnTo>
                  <a:pt x="15063" y="15427"/>
                </a:lnTo>
                <a:lnTo>
                  <a:pt x="15452" y="15329"/>
                </a:lnTo>
                <a:lnTo>
                  <a:pt x="15841" y="15232"/>
                </a:lnTo>
                <a:lnTo>
                  <a:pt x="16304" y="15110"/>
                </a:lnTo>
                <a:lnTo>
                  <a:pt x="16766" y="14989"/>
                </a:lnTo>
                <a:lnTo>
                  <a:pt x="16936" y="14989"/>
                </a:lnTo>
                <a:lnTo>
                  <a:pt x="16815" y="15159"/>
                </a:lnTo>
                <a:lnTo>
                  <a:pt x="16571" y="15500"/>
                </a:lnTo>
                <a:lnTo>
                  <a:pt x="16231" y="15524"/>
                </a:lnTo>
                <a:lnTo>
                  <a:pt x="15890" y="15573"/>
                </a:lnTo>
                <a:lnTo>
                  <a:pt x="15233" y="15767"/>
                </a:lnTo>
                <a:lnTo>
                  <a:pt x="14381" y="16011"/>
                </a:lnTo>
                <a:lnTo>
                  <a:pt x="13968" y="16132"/>
                </a:lnTo>
                <a:lnTo>
                  <a:pt x="13530" y="16230"/>
                </a:lnTo>
                <a:lnTo>
                  <a:pt x="13505" y="16278"/>
                </a:lnTo>
                <a:lnTo>
                  <a:pt x="13481" y="16303"/>
                </a:lnTo>
                <a:lnTo>
                  <a:pt x="13505" y="16351"/>
                </a:lnTo>
                <a:lnTo>
                  <a:pt x="13554" y="16376"/>
                </a:lnTo>
                <a:lnTo>
                  <a:pt x="13919" y="16351"/>
                </a:lnTo>
                <a:lnTo>
                  <a:pt x="14284" y="16327"/>
                </a:lnTo>
                <a:lnTo>
                  <a:pt x="14625" y="16303"/>
                </a:lnTo>
                <a:lnTo>
                  <a:pt x="14990" y="16230"/>
                </a:lnTo>
                <a:lnTo>
                  <a:pt x="15549" y="16132"/>
                </a:lnTo>
                <a:lnTo>
                  <a:pt x="16133" y="16011"/>
                </a:lnTo>
                <a:lnTo>
                  <a:pt x="15866" y="16278"/>
                </a:lnTo>
                <a:lnTo>
                  <a:pt x="15574" y="16327"/>
                </a:lnTo>
                <a:lnTo>
                  <a:pt x="15282" y="16376"/>
                </a:lnTo>
                <a:lnTo>
                  <a:pt x="14698" y="16473"/>
                </a:lnTo>
                <a:lnTo>
                  <a:pt x="14308" y="16522"/>
                </a:lnTo>
                <a:lnTo>
                  <a:pt x="13943" y="16570"/>
                </a:lnTo>
                <a:lnTo>
                  <a:pt x="13578" y="16668"/>
                </a:lnTo>
                <a:lnTo>
                  <a:pt x="13408" y="16716"/>
                </a:lnTo>
                <a:lnTo>
                  <a:pt x="13238" y="16814"/>
                </a:lnTo>
                <a:lnTo>
                  <a:pt x="13213" y="16814"/>
                </a:lnTo>
                <a:lnTo>
                  <a:pt x="13213" y="16838"/>
                </a:lnTo>
                <a:lnTo>
                  <a:pt x="13238" y="16862"/>
                </a:lnTo>
                <a:lnTo>
                  <a:pt x="13262" y="16887"/>
                </a:lnTo>
                <a:lnTo>
                  <a:pt x="13457" y="16911"/>
                </a:lnTo>
                <a:lnTo>
                  <a:pt x="14065" y="16911"/>
                </a:lnTo>
                <a:lnTo>
                  <a:pt x="14479" y="16887"/>
                </a:lnTo>
                <a:lnTo>
                  <a:pt x="14868" y="16838"/>
                </a:lnTo>
                <a:lnTo>
                  <a:pt x="15282" y="16789"/>
                </a:lnTo>
                <a:lnTo>
                  <a:pt x="15014" y="17008"/>
                </a:lnTo>
                <a:lnTo>
                  <a:pt x="14722" y="17203"/>
                </a:lnTo>
                <a:lnTo>
                  <a:pt x="14552" y="17179"/>
                </a:lnTo>
                <a:lnTo>
                  <a:pt x="14357" y="17154"/>
                </a:lnTo>
                <a:lnTo>
                  <a:pt x="13968" y="17179"/>
                </a:lnTo>
                <a:lnTo>
                  <a:pt x="13603" y="17203"/>
                </a:lnTo>
                <a:lnTo>
                  <a:pt x="13238" y="17227"/>
                </a:lnTo>
                <a:lnTo>
                  <a:pt x="12532" y="17300"/>
                </a:lnTo>
                <a:lnTo>
                  <a:pt x="12483" y="17325"/>
                </a:lnTo>
                <a:lnTo>
                  <a:pt x="12459" y="17373"/>
                </a:lnTo>
                <a:lnTo>
                  <a:pt x="12483" y="17422"/>
                </a:lnTo>
                <a:lnTo>
                  <a:pt x="12532" y="17446"/>
                </a:lnTo>
                <a:lnTo>
                  <a:pt x="13165" y="17519"/>
                </a:lnTo>
                <a:lnTo>
                  <a:pt x="13481" y="17544"/>
                </a:lnTo>
                <a:lnTo>
                  <a:pt x="13797" y="17568"/>
                </a:lnTo>
                <a:lnTo>
                  <a:pt x="14089" y="17592"/>
                </a:lnTo>
                <a:lnTo>
                  <a:pt x="13846" y="17714"/>
                </a:lnTo>
                <a:lnTo>
                  <a:pt x="13530" y="17836"/>
                </a:lnTo>
                <a:lnTo>
                  <a:pt x="13505" y="17811"/>
                </a:lnTo>
                <a:lnTo>
                  <a:pt x="13432" y="17787"/>
                </a:lnTo>
                <a:lnTo>
                  <a:pt x="13335" y="17763"/>
                </a:lnTo>
                <a:lnTo>
                  <a:pt x="13140" y="17763"/>
                </a:lnTo>
                <a:lnTo>
                  <a:pt x="12946" y="17787"/>
                </a:lnTo>
                <a:lnTo>
                  <a:pt x="12751" y="17787"/>
                </a:lnTo>
                <a:lnTo>
                  <a:pt x="12337" y="17763"/>
                </a:lnTo>
                <a:lnTo>
                  <a:pt x="11948" y="17763"/>
                </a:lnTo>
                <a:lnTo>
                  <a:pt x="11899" y="17787"/>
                </a:lnTo>
                <a:lnTo>
                  <a:pt x="11899" y="17836"/>
                </a:lnTo>
                <a:lnTo>
                  <a:pt x="12021" y="17957"/>
                </a:lnTo>
                <a:lnTo>
                  <a:pt x="12167" y="18030"/>
                </a:lnTo>
                <a:lnTo>
                  <a:pt x="11948" y="17982"/>
                </a:lnTo>
                <a:lnTo>
                  <a:pt x="11656" y="17957"/>
                </a:lnTo>
                <a:lnTo>
                  <a:pt x="11534" y="17957"/>
                </a:lnTo>
                <a:lnTo>
                  <a:pt x="11413" y="17982"/>
                </a:lnTo>
                <a:lnTo>
                  <a:pt x="11340" y="18030"/>
                </a:lnTo>
                <a:lnTo>
                  <a:pt x="11340" y="18055"/>
                </a:lnTo>
                <a:lnTo>
                  <a:pt x="11315" y="18103"/>
                </a:lnTo>
                <a:lnTo>
                  <a:pt x="11340" y="18176"/>
                </a:lnTo>
                <a:lnTo>
                  <a:pt x="11388" y="18225"/>
                </a:lnTo>
                <a:lnTo>
                  <a:pt x="11559" y="18298"/>
                </a:lnTo>
                <a:lnTo>
                  <a:pt x="11753" y="18371"/>
                </a:lnTo>
                <a:lnTo>
                  <a:pt x="11510" y="18420"/>
                </a:lnTo>
                <a:lnTo>
                  <a:pt x="11437" y="18347"/>
                </a:lnTo>
                <a:lnTo>
                  <a:pt x="11291" y="18298"/>
                </a:lnTo>
                <a:lnTo>
                  <a:pt x="11121" y="18274"/>
                </a:lnTo>
                <a:lnTo>
                  <a:pt x="10926" y="18298"/>
                </a:lnTo>
                <a:lnTo>
                  <a:pt x="10756" y="18347"/>
                </a:lnTo>
                <a:lnTo>
                  <a:pt x="10731" y="18371"/>
                </a:lnTo>
                <a:lnTo>
                  <a:pt x="10731" y="18395"/>
                </a:lnTo>
                <a:lnTo>
                  <a:pt x="10731" y="18420"/>
                </a:lnTo>
                <a:lnTo>
                  <a:pt x="10756" y="18444"/>
                </a:lnTo>
                <a:lnTo>
                  <a:pt x="11023" y="18541"/>
                </a:lnTo>
                <a:lnTo>
                  <a:pt x="10926" y="18566"/>
                </a:lnTo>
                <a:lnTo>
                  <a:pt x="10877" y="18541"/>
                </a:lnTo>
                <a:lnTo>
                  <a:pt x="10488" y="18541"/>
                </a:lnTo>
                <a:lnTo>
                  <a:pt x="9515" y="18566"/>
                </a:lnTo>
                <a:lnTo>
                  <a:pt x="8396" y="18566"/>
                </a:lnTo>
                <a:lnTo>
                  <a:pt x="7885" y="18517"/>
                </a:lnTo>
                <a:lnTo>
                  <a:pt x="7666" y="18493"/>
                </a:lnTo>
                <a:lnTo>
                  <a:pt x="7471" y="18444"/>
                </a:lnTo>
                <a:lnTo>
                  <a:pt x="7082" y="18322"/>
                </a:lnTo>
                <a:lnTo>
                  <a:pt x="6692" y="18176"/>
                </a:lnTo>
                <a:lnTo>
                  <a:pt x="6303" y="18006"/>
                </a:lnTo>
                <a:lnTo>
                  <a:pt x="5938" y="17836"/>
                </a:lnTo>
                <a:lnTo>
                  <a:pt x="5208" y="17446"/>
                </a:lnTo>
                <a:lnTo>
                  <a:pt x="4527" y="17008"/>
                </a:lnTo>
                <a:lnTo>
                  <a:pt x="4162" y="16765"/>
                </a:lnTo>
                <a:lnTo>
                  <a:pt x="3797" y="16473"/>
                </a:lnTo>
                <a:lnTo>
                  <a:pt x="3456" y="16181"/>
                </a:lnTo>
                <a:lnTo>
                  <a:pt x="3140" y="15865"/>
                </a:lnTo>
                <a:lnTo>
                  <a:pt x="2823" y="15548"/>
                </a:lnTo>
                <a:lnTo>
                  <a:pt x="2532" y="15208"/>
                </a:lnTo>
                <a:lnTo>
                  <a:pt x="2264" y="14843"/>
                </a:lnTo>
                <a:lnTo>
                  <a:pt x="1996" y="14478"/>
                </a:lnTo>
                <a:lnTo>
                  <a:pt x="1753" y="14113"/>
                </a:lnTo>
                <a:lnTo>
                  <a:pt x="1534" y="13699"/>
                </a:lnTo>
                <a:lnTo>
                  <a:pt x="1339" y="13310"/>
                </a:lnTo>
                <a:lnTo>
                  <a:pt x="1169" y="12896"/>
                </a:lnTo>
                <a:lnTo>
                  <a:pt x="999" y="12483"/>
                </a:lnTo>
                <a:lnTo>
                  <a:pt x="877" y="12045"/>
                </a:lnTo>
                <a:lnTo>
                  <a:pt x="755" y="11607"/>
                </a:lnTo>
                <a:lnTo>
                  <a:pt x="682" y="11169"/>
                </a:lnTo>
                <a:lnTo>
                  <a:pt x="609" y="10658"/>
                </a:lnTo>
                <a:lnTo>
                  <a:pt x="561" y="10147"/>
                </a:lnTo>
                <a:lnTo>
                  <a:pt x="561" y="9611"/>
                </a:lnTo>
                <a:lnTo>
                  <a:pt x="585" y="9100"/>
                </a:lnTo>
                <a:lnTo>
                  <a:pt x="780" y="9319"/>
                </a:lnTo>
                <a:lnTo>
                  <a:pt x="974" y="9514"/>
                </a:lnTo>
                <a:lnTo>
                  <a:pt x="1218" y="9684"/>
                </a:lnTo>
                <a:lnTo>
                  <a:pt x="1510" y="9855"/>
                </a:lnTo>
                <a:lnTo>
                  <a:pt x="1777" y="10001"/>
                </a:lnTo>
                <a:lnTo>
                  <a:pt x="2021" y="10171"/>
                </a:lnTo>
                <a:lnTo>
                  <a:pt x="2215" y="10341"/>
                </a:lnTo>
                <a:lnTo>
                  <a:pt x="2410" y="10536"/>
                </a:lnTo>
                <a:lnTo>
                  <a:pt x="2580" y="10731"/>
                </a:lnTo>
                <a:lnTo>
                  <a:pt x="2702" y="10974"/>
                </a:lnTo>
                <a:lnTo>
                  <a:pt x="2848" y="11217"/>
                </a:lnTo>
                <a:lnTo>
                  <a:pt x="2945" y="11509"/>
                </a:lnTo>
                <a:lnTo>
                  <a:pt x="3213" y="12191"/>
                </a:lnTo>
                <a:lnTo>
                  <a:pt x="3480" y="12848"/>
                </a:lnTo>
                <a:lnTo>
                  <a:pt x="3772" y="13529"/>
                </a:lnTo>
                <a:lnTo>
                  <a:pt x="3894" y="13869"/>
                </a:lnTo>
                <a:lnTo>
                  <a:pt x="3991" y="14210"/>
                </a:lnTo>
                <a:lnTo>
                  <a:pt x="4162" y="14843"/>
                </a:lnTo>
                <a:lnTo>
                  <a:pt x="4308" y="15475"/>
                </a:lnTo>
                <a:lnTo>
                  <a:pt x="4405" y="15792"/>
                </a:lnTo>
                <a:lnTo>
                  <a:pt x="4502" y="16108"/>
                </a:lnTo>
                <a:lnTo>
                  <a:pt x="4648" y="16400"/>
                </a:lnTo>
                <a:lnTo>
                  <a:pt x="4819" y="16692"/>
                </a:lnTo>
                <a:lnTo>
                  <a:pt x="4867" y="16765"/>
                </a:lnTo>
                <a:lnTo>
                  <a:pt x="4940" y="16789"/>
                </a:lnTo>
                <a:lnTo>
                  <a:pt x="5038" y="16789"/>
                </a:lnTo>
                <a:lnTo>
                  <a:pt x="5111" y="16765"/>
                </a:lnTo>
                <a:lnTo>
                  <a:pt x="5232" y="16692"/>
                </a:lnTo>
                <a:lnTo>
                  <a:pt x="5305" y="16570"/>
                </a:lnTo>
                <a:lnTo>
                  <a:pt x="5378" y="16473"/>
                </a:lnTo>
                <a:lnTo>
                  <a:pt x="5403" y="16351"/>
                </a:lnTo>
                <a:lnTo>
                  <a:pt x="5451" y="16084"/>
                </a:lnTo>
                <a:lnTo>
                  <a:pt x="5476" y="15816"/>
                </a:lnTo>
                <a:lnTo>
                  <a:pt x="5524" y="15573"/>
                </a:lnTo>
                <a:lnTo>
                  <a:pt x="5573" y="15329"/>
                </a:lnTo>
                <a:lnTo>
                  <a:pt x="5670" y="15110"/>
                </a:lnTo>
                <a:lnTo>
                  <a:pt x="5792" y="14891"/>
                </a:lnTo>
                <a:lnTo>
                  <a:pt x="6035" y="14478"/>
                </a:lnTo>
                <a:lnTo>
                  <a:pt x="6327" y="14064"/>
                </a:lnTo>
                <a:lnTo>
                  <a:pt x="6522" y="13796"/>
                </a:lnTo>
                <a:lnTo>
                  <a:pt x="6741" y="13480"/>
                </a:lnTo>
                <a:lnTo>
                  <a:pt x="6936" y="13164"/>
                </a:lnTo>
                <a:lnTo>
                  <a:pt x="7106" y="12799"/>
                </a:lnTo>
                <a:lnTo>
                  <a:pt x="7155" y="12629"/>
                </a:lnTo>
                <a:lnTo>
                  <a:pt x="7203" y="12458"/>
                </a:lnTo>
                <a:lnTo>
                  <a:pt x="7228" y="12264"/>
                </a:lnTo>
                <a:lnTo>
                  <a:pt x="7228" y="12093"/>
                </a:lnTo>
                <a:lnTo>
                  <a:pt x="7203" y="11923"/>
                </a:lnTo>
                <a:lnTo>
                  <a:pt x="7155" y="11753"/>
                </a:lnTo>
                <a:lnTo>
                  <a:pt x="7082" y="11607"/>
                </a:lnTo>
                <a:lnTo>
                  <a:pt x="6960" y="11436"/>
                </a:lnTo>
                <a:lnTo>
                  <a:pt x="6863" y="11315"/>
                </a:lnTo>
                <a:lnTo>
                  <a:pt x="6717" y="11217"/>
                </a:lnTo>
                <a:lnTo>
                  <a:pt x="6449" y="11023"/>
                </a:lnTo>
                <a:lnTo>
                  <a:pt x="6157" y="10852"/>
                </a:lnTo>
                <a:lnTo>
                  <a:pt x="5865" y="10706"/>
                </a:lnTo>
                <a:lnTo>
                  <a:pt x="5062" y="10341"/>
                </a:lnTo>
                <a:lnTo>
                  <a:pt x="4648" y="10147"/>
                </a:lnTo>
                <a:lnTo>
                  <a:pt x="4235" y="10001"/>
                </a:lnTo>
                <a:lnTo>
                  <a:pt x="3991" y="9952"/>
                </a:lnTo>
                <a:lnTo>
                  <a:pt x="3724" y="9928"/>
                </a:lnTo>
                <a:lnTo>
                  <a:pt x="3456" y="9879"/>
                </a:lnTo>
                <a:lnTo>
                  <a:pt x="3334" y="9830"/>
                </a:lnTo>
                <a:lnTo>
                  <a:pt x="3213" y="9782"/>
                </a:lnTo>
                <a:lnTo>
                  <a:pt x="3042" y="9684"/>
                </a:lnTo>
                <a:lnTo>
                  <a:pt x="2872" y="9538"/>
                </a:lnTo>
                <a:lnTo>
                  <a:pt x="2726" y="9392"/>
                </a:lnTo>
                <a:lnTo>
                  <a:pt x="2580" y="9271"/>
                </a:lnTo>
                <a:lnTo>
                  <a:pt x="2459" y="9173"/>
                </a:lnTo>
                <a:lnTo>
                  <a:pt x="2337" y="9125"/>
                </a:lnTo>
                <a:lnTo>
                  <a:pt x="2069" y="9052"/>
                </a:lnTo>
                <a:lnTo>
                  <a:pt x="1923" y="9027"/>
                </a:lnTo>
                <a:lnTo>
                  <a:pt x="1826" y="8954"/>
                </a:lnTo>
                <a:lnTo>
                  <a:pt x="1777" y="8906"/>
                </a:lnTo>
                <a:lnTo>
                  <a:pt x="1753" y="8808"/>
                </a:lnTo>
                <a:lnTo>
                  <a:pt x="1753" y="8735"/>
                </a:lnTo>
                <a:lnTo>
                  <a:pt x="1777" y="8638"/>
                </a:lnTo>
                <a:lnTo>
                  <a:pt x="1850" y="8541"/>
                </a:lnTo>
                <a:lnTo>
                  <a:pt x="1948" y="8443"/>
                </a:lnTo>
                <a:lnTo>
                  <a:pt x="2069" y="8346"/>
                </a:lnTo>
                <a:lnTo>
                  <a:pt x="2191" y="8273"/>
                </a:lnTo>
                <a:lnTo>
                  <a:pt x="2483" y="8127"/>
                </a:lnTo>
                <a:lnTo>
                  <a:pt x="3091" y="7908"/>
                </a:lnTo>
                <a:lnTo>
                  <a:pt x="3261" y="7835"/>
                </a:lnTo>
                <a:lnTo>
                  <a:pt x="3407" y="7738"/>
                </a:lnTo>
                <a:lnTo>
                  <a:pt x="3675" y="7543"/>
                </a:lnTo>
                <a:lnTo>
                  <a:pt x="3918" y="7300"/>
                </a:lnTo>
                <a:lnTo>
                  <a:pt x="4137" y="7032"/>
                </a:lnTo>
                <a:lnTo>
                  <a:pt x="4429" y="6716"/>
                </a:lnTo>
                <a:lnTo>
                  <a:pt x="4721" y="6448"/>
                </a:lnTo>
                <a:lnTo>
                  <a:pt x="5038" y="6229"/>
                </a:lnTo>
                <a:lnTo>
                  <a:pt x="5208" y="6107"/>
                </a:lnTo>
                <a:lnTo>
                  <a:pt x="5403" y="6010"/>
                </a:lnTo>
                <a:lnTo>
                  <a:pt x="5646" y="5913"/>
                </a:lnTo>
                <a:lnTo>
                  <a:pt x="5889" y="5791"/>
                </a:lnTo>
                <a:lnTo>
                  <a:pt x="5987" y="5718"/>
                </a:lnTo>
                <a:lnTo>
                  <a:pt x="6084" y="5645"/>
                </a:lnTo>
                <a:lnTo>
                  <a:pt x="6157" y="5548"/>
                </a:lnTo>
                <a:lnTo>
                  <a:pt x="6206" y="5426"/>
                </a:lnTo>
                <a:lnTo>
                  <a:pt x="6206" y="5305"/>
                </a:lnTo>
                <a:lnTo>
                  <a:pt x="6181" y="5207"/>
                </a:lnTo>
                <a:lnTo>
                  <a:pt x="6108" y="5086"/>
                </a:lnTo>
                <a:lnTo>
                  <a:pt x="6035" y="5013"/>
                </a:lnTo>
                <a:lnTo>
                  <a:pt x="5841" y="4842"/>
                </a:lnTo>
                <a:lnTo>
                  <a:pt x="5670" y="4721"/>
                </a:lnTo>
                <a:lnTo>
                  <a:pt x="5573" y="4648"/>
                </a:lnTo>
                <a:lnTo>
                  <a:pt x="5330" y="4648"/>
                </a:lnTo>
                <a:lnTo>
                  <a:pt x="5232" y="4672"/>
                </a:lnTo>
                <a:lnTo>
                  <a:pt x="4989" y="4794"/>
                </a:lnTo>
                <a:lnTo>
                  <a:pt x="4794" y="4891"/>
                </a:lnTo>
                <a:lnTo>
                  <a:pt x="4429" y="5013"/>
                </a:lnTo>
                <a:lnTo>
                  <a:pt x="4235" y="5013"/>
                </a:lnTo>
                <a:lnTo>
                  <a:pt x="4113" y="4964"/>
                </a:lnTo>
                <a:lnTo>
                  <a:pt x="3991" y="4915"/>
                </a:lnTo>
                <a:lnTo>
                  <a:pt x="3894" y="4842"/>
                </a:lnTo>
                <a:lnTo>
                  <a:pt x="3870" y="4794"/>
                </a:lnTo>
                <a:lnTo>
                  <a:pt x="3845" y="4745"/>
                </a:lnTo>
                <a:lnTo>
                  <a:pt x="3845" y="4696"/>
                </a:lnTo>
                <a:lnTo>
                  <a:pt x="3870" y="4648"/>
                </a:lnTo>
                <a:lnTo>
                  <a:pt x="3918" y="4599"/>
                </a:lnTo>
                <a:lnTo>
                  <a:pt x="3991" y="4550"/>
                </a:lnTo>
                <a:lnTo>
                  <a:pt x="4113" y="4477"/>
                </a:lnTo>
                <a:lnTo>
                  <a:pt x="4259" y="4429"/>
                </a:lnTo>
                <a:lnTo>
                  <a:pt x="4575" y="4331"/>
                </a:lnTo>
                <a:lnTo>
                  <a:pt x="4770" y="4210"/>
                </a:lnTo>
                <a:lnTo>
                  <a:pt x="4940" y="4112"/>
                </a:lnTo>
                <a:lnTo>
                  <a:pt x="5013" y="4088"/>
                </a:lnTo>
                <a:lnTo>
                  <a:pt x="5111" y="4088"/>
                </a:lnTo>
                <a:lnTo>
                  <a:pt x="5208" y="4112"/>
                </a:lnTo>
                <a:lnTo>
                  <a:pt x="5354" y="4185"/>
                </a:lnTo>
                <a:lnTo>
                  <a:pt x="5646" y="4356"/>
                </a:lnTo>
                <a:lnTo>
                  <a:pt x="5768" y="4453"/>
                </a:lnTo>
                <a:lnTo>
                  <a:pt x="5914" y="4526"/>
                </a:lnTo>
                <a:lnTo>
                  <a:pt x="6060" y="4550"/>
                </a:lnTo>
                <a:lnTo>
                  <a:pt x="6206" y="4550"/>
                </a:lnTo>
                <a:lnTo>
                  <a:pt x="6327" y="4526"/>
                </a:lnTo>
                <a:lnTo>
                  <a:pt x="6425" y="4453"/>
                </a:lnTo>
                <a:lnTo>
                  <a:pt x="6498" y="4356"/>
                </a:lnTo>
                <a:lnTo>
                  <a:pt x="6546" y="4234"/>
                </a:lnTo>
                <a:lnTo>
                  <a:pt x="6571" y="4112"/>
                </a:lnTo>
                <a:lnTo>
                  <a:pt x="6546" y="3966"/>
                </a:lnTo>
                <a:lnTo>
                  <a:pt x="6473" y="3772"/>
                </a:lnTo>
                <a:lnTo>
                  <a:pt x="6400" y="3553"/>
                </a:lnTo>
                <a:lnTo>
                  <a:pt x="6376" y="3504"/>
                </a:lnTo>
                <a:lnTo>
                  <a:pt x="6400" y="3431"/>
                </a:lnTo>
                <a:lnTo>
                  <a:pt x="6449" y="3236"/>
                </a:lnTo>
                <a:lnTo>
                  <a:pt x="6546" y="3066"/>
                </a:lnTo>
                <a:lnTo>
                  <a:pt x="6595" y="2920"/>
                </a:lnTo>
                <a:lnTo>
                  <a:pt x="6619" y="2774"/>
                </a:lnTo>
                <a:lnTo>
                  <a:pt x="6595" y="2628"/>
                </a:lnTo>
                <a:lnTo>
                  <a:pt x="6522" y="2506"/>
                </a:lnTo>
                <a:lnTo>
                  <a:pt x="6400" y="2409"/>
                </a:lnTo>
                <a:lnTo>
                  <a:pt x="6327" y="2360"/>
                </a:lnTo>
                <a:lnTo>
                  <a:pt x="6254" y="2336"/>
                </a:lnTo>
                <a:lnTo>
                  <a:pt x="6157" y="2312"/>
                </a:lnTo>
                <a:lnTo>
                  <a:pt x="6084" y="2312"/>
                </a:lnTo>
                <a:lnTo>
                  <a:pt x="5914" y="2360"/>
                </a:lnTo>
                <a:lnTo>
                  <a:pt x="5719" y="2433"/>
                </a:lnTo>
                <a:lnTo>
                  <a:pt x="5549" y="2531"/>
                </a:lnTo>
                <a:lnTo>
                  <a:pt x="5378" y="2652"/>
                </a:lnTo>
                <a:lnTo>
                  <a:pt x="5135" y="2847"/>
                </a:lnTo>
                <a:lnTo>
                  <a:pt x="4770" y="3115"/>
                </a:lnTo>
                <a:lnTo>
                  <a:pt x="4600" y="3236"/>
                </a:lnTo>
                <a:lnTo>
                  <a:pt x="4405" y="3358"/>
                </a:lnTo>
                <a:lnTo>
                  <a:pt x="4283" y="3407"/>
                </a:lnTo>
                <a:lnTo>
                  <a:pt x="4113" y="3431"/>
                </a:lnTo>
                <a:lnTo>
                  <a:pt x="3967" y="3455"/>
                </a:lnTo>
                <a:lnTo>
                  <a:pt x="3797" y="3431"/>
                </a:lnTo>
                <a:lnTo>
                  <a:pt x="3456" y="3358"/>
                </a:lnTo>
                <a:lnTo>
                  <a:pt x="3140" y="3261"/>
                </a:lnTo>
                <a:lnTo>
                  <a:pt x="3383" y="3017"/>
                </a:lnTo>
                <a:lnTo>
                  <a:pt x="3651" y="2774"/>
                </a:lnTo>
                <a:lnTo>
                  <a:pt x="3918" y="2555"/>
                </a:lnTo>
                <a:lnTo>
                  <a:pt x="4186" y="2336"/>
                </a:lnTo>
                <a:lnTo>
                  <a:pt x="4478" y="2141"/>
                </a:lnTo>
                <a:lnTo>
                  <a:pt x="4770" y="1947"/>
                </a:lnTo>
                <a:lnTo>
                  <a:pt x="5062" y="1776"/>
                </a:lnTo>
                <a:lnTo>
                  <a:pt x="5378" y="1630"/>
                </a:lnTo>
                <a:lnTo>
                  <a:pt x="5719" y="1484"/>
                </a:lnTo>
                <a:lnTo>
                  <a:pt x="6084" y="1363"/>
                </a:lnTo>
                <a:lnTo>
                  <a:pt x="6814" y="1144"/>
                </a:lnTo>
                <a:lnTo>
                  <a:pt x="7544" y="949"/>
                </a:lnTo>
                <a:lnTo>
                  <a:pt x="8298" y="779"/>
                </a:lnTo>
                <a:lnTo>
                  <a:pt x="8323" y="803"/>
                </a:lnTo>
                <a:lnTo>
                  <a:pt x="8736" y="803"/>
                </a:lnTo>
                <a:lnTo>
                  <a:pt x="9685" y="779"/>
                </a:lnTo>
                <a:lnTo>
                  <a:pt x="10245" y="754"/>
                </a:lnTo>
                <a:close/>
                <a:moveTo>
                  <a:pt x="9588" y="0"/>
                </a:moveTo>
                <a:lnTo>
                  <a:pt x="9174" y="24"/>
                </a:lnTo>
                <a:lnTo>
                  <a:pt x="8761" y="122"/>
                </a:lnTo>
                <a:lnTo>
                  <a:pt x="7958" y="292"/>
                </a:lnTo>
                <a:lnTo>
                  <a:pt x="6984" y="511"/>
                </a:lnTo>
                <a:lnTo>
                  <a:pt x="6498" y="657"/>
                </a:lnTo>
                <a:lnTo>
                  <a:pt x="6035" y="779"/>
                </a:lnTo>
                <a:lnTo>
                  <a:pt x="5573" y="949"/>
                </a:lnTo>
                <a:lnTo>
                  <a:pt x="5135" y="1119"/>
                </a:lnTo>
                <a:lnTo>
                  <a:pt x="4721" y="1314"/>
                </a:lnTo>
                <a:lnTo>
                  <a:pt x="4332" y="1557"/>
                </a:lnTo>
                <a:lnTo>
                  <a:pt x="3943" y="1801"/>
                </a:lnTo>
                <a:lnTo>
                  <a:pt x="3578" y="2093"/>
                </a:lnTo>
                <a:lnTo>
                  <a:pt x="3213" y="2385"/>
                </a:lnTo>
                <a:lnTo>
                  <a:pt x="2872" y="2725"/>
                </a:lnTo>
                <a:lnTo>
                  <a:pt x="2580" y="3042"/>
                </a:lnTo>
                <a:lnTo>
                  <a:pt x="2288" y="3358"/>
                </a:lnTo>
                <a:lnTo>
                  <a:pt x="2021" y="3699"/>
                </a:lnTo>
                <a:lnTo>
                  <a:pt x="1777" y="4064"/>
                </a:lnTo>
                <a:lnTo>
                  <a:pt x="1534" y="4429"/>
                </a:lnTo>
                <a:lnTo>
                  <a:pt x="1315" y="4794"/>
                </a:lnTo>
                <a:lnTo>
                  <a:pt x="1120" y="5159"/>
                </a:lnTo>
                <a:lnTo>
                  <a:pt x="926" y="5548"/>
                </a:lnTo>
                <a:lnTo>
                  <a:pt x="780" y="5961"/>
                </a:lnTo>
                <a:lnTo>
                  <a:pt x="609" y="6351"/>
                </a:lnTo>
                <a:lnTo>
                  <a:pt x="488" y="6764"/>
                </a:lnTo>
                <a:lnTo>
                  <a:pt x="366" y="7178"/>
                </a:lnTo>
                <a:lnTo>
                  <a:pt x="269" y="7616"/>
                </a:lnTo>
                <a:lnTo>
                  <a:pt x="196" y="8030"/>
                </a:lnTo>
                <a:lnTo>
                  <a:pt x="123" y="8468"/>
                </a:lnTo>
                <a:lnTo>
                  <a:pt x="74" y="8906"/>
                </a:lnTo>
                <a:lnTo>
                  <a:pt x="25" y="9344"/>
                </a:lnTo>
                <a:lnTo>
                  <a:pt x="1" y="9782"/>
                </a:lnTo>
                <a:lnTo>
                  <a:pt x="25" y="10220"/>
                </a:lnTo>
                <a:lnTo>
                  <a:pt x="50" y="10633"/>
                </a:lnTo>
                <a:lnTo>
                  <a:pt x="98" y="11071"/>
                </a:lnTo>
                <a:lnTo>
                  <a:pt x="171" y="11485"/>
                </a:lnTo>
                <a:lnTo>
                  <a:pt x="244" y="11899"/>
                </a:lnTo>
                <a:lnTo>
                  <a:pt x="366" y="12288"/>
                </a:lnTo>
                <a:lnTo>
                  <a:pt x="488" y="12677"/>
                </a:lnTo>
                <a:lnTo>
                  <a:pt x="634" y="13067"/>
                </a:lnTo>
                <a:lnTo>
                  <a:pt x="804" y="13456"/>
                </a:lnTo>
                <a:lnTo>
                  <a:pt x="974" y="13821"/>
                </a:lnTo>
                <a:lnTo>
                  <a:pt x="1169" y="14186"/>
                </a:lnTo>
                <a:lnTo>
                  <a:pt x="1388" y="14526"/>
                </a:lnTo>
                <a:lnTo>
                  <a:pt x="1607" y="14891"/>
                </a:lnTo>
                <a:lnTo>
                  <a:pt x="1850" y="15208"/>
                </a:lnTo>
                <a:lnTo>
                  <a:pt x="2118" y="15548"/>
                </a:lnTo>
                <a:lnTo>
                  <a:pt x="2386" y="15840"/>
                </a:lnTo>
                <a:lnTo>
                  <a:pt x="2653" y="16157"/>
                </a:lnTo>
                <a:lnTo>
                  <a:pt x="2945" y="16449"/>
                </a:lnTo>
                <a:lnTo>
                  <a:pt x="3261" y="16741"/>
                </a:lnTo>
                <a:lnTo>
                  <a:pt x="3578" y="17008"/>
                </a:lnTo>
                <a:lnTo>
                  <a:pt x="3918" y="17252"/>
                </a:lnTo>
                <a:lnTo>
                  <a:pt x="4259" y="17495"/>
                </a:lnTo>
                <a:lnTo>
                  <a:pt x="4600" y="17738"/>
                </a:lnTo>
                <a:lnTo>
                  <a:pt x="4965" y="17957"/>
                </a:lnTo>
                <a:lnTo>
                  <a:pt x="5330" y="18176"/>
                </a:lnTo>
                <a:lnTo>
                  <a:pt x="5719" y="18371"/>
                </a:lnTo>
                <a:lnTo>
                  <a:pt x="6108" y="18541"/>
                </a:lnTo>
                <a:lnTo>
                  <a:pt x="6498" y="18712"/>
                </a:lnTo>
                <a:lnTo>
                  <a:pt x="6911" y="18858"/>
                </a:lnTo>
                <a:lnTo>
                  <a:pt x="7301" y="19004"/>
                </a:lnTo>
                <a:lnTo>
                  <a:pt x="7860" y="19150"/>
                </a:lnTo>
                <a:lnTo>
                  <a:pt x="8420" y="19271"/>
                </a:lnTo>
                <a:lnTo>
                  <a:pt x="8712" y="19320"/>
                </a:lnTo>
                <a:lnTo>
                  <a:pt x="8980" y="19344"/>
                </a:lnTo>
                <a:lnTo>
                  <a:pt x="9272" y="19344"/>
                </a:lnTo>
                <a:lnTo>
                  <a:pt x="9564" y="19320"/>
                </a:lnTo>
                <a:lnTo>
                  <a:pt x="9637" y="19344"/>
                </a:lnTo>
                <a:lnTo>
                  <a:pt x="10050" y="19296"/>
                </a:lnTo>
                <a:lnTo>
                  <a:pt x="10440" y="19223"/>
                </a:lnTo>
                <a:lnTo>
                  <a:pt x="11267" y="19028"/>
                </a:lnTo>
                <a:lnTo>
                  <a:pt x="12240" y="18809"/>
                </a:lnTo>
                <a:lnTo>
                  <a:pt x="12702" y="18687"/>
                </a:lnTo>
                <a:lnTo>
                  <a:pt x="13189" y="18566"/>
                </a:lnTo>
                <a:lnTo>
                  <a:pt x="13627" y="18395"/>
                </a:lnTo>
                <a:lnTo>
                  <a:pt x="14065" y="18225"/>
                </a:lnTo>
                <a:lnTo>
                  <a:pt x="14479" y="18006"/>
                </a:lnTo>
                <a:lnTo>
                  <a:pt x="14868" y="17787"/>
                </a:lnTo>
                <a:lnTo>
                  <a:pt x="15257" y="17519"/>
                </a:lnTo>
                <a:lnTo>
                  <a:pt x="15622" y="17252"/>
                </a:lnTo>
                <a:lnTo>
                  <a:pt x="15987" y="16960"/>
                </a:lnTo>
                <a:lnTo>
                  <a:pt x="16328" y="16619"/>
                </a:lnTo>
                <a:lnTo>
                  <a:pt x="16425" y="16522"/>
                </a:lnTo>
                <a:lnTo>
                  <a:pt x="16450" y="16522"/>
                </a:lnTo>
                <a:lnTo>
                  <a:pt x="16474" y="16473"/>
                </a:lnTo>
                <a:lnTo>
                  <a:pt x="16498" y="16449"/>
                </a:lnTo>
                <a:lnTo>
                  <a:pt x="16985" y="15913"/>
                </a:lnTo>
                <a:lnTo>
                  <a:pt x="17399" y="15354"/>
                </a:lnTo>
                <a:lnTo>
                  <a:pt x="17788" y="14745"/>
                </a:lnTo>
                <a:lnTo>
                  <a:pt x="18104" y="14137"/>
                </a:lnTo>
                <a:lnTo>
                  <a:pt x="18396" y="13505"/>
                </a:lnTo>
                <a:lnTo>
                  <a:pt x="18640" y="12823"/>
                </a:lnTo>
                <a:lnTo>
                  <a:pt x="18834" y="12166"/>
                </a:lnTo>
                <a:lnTo>
                  <a:pt x="19004" y="11461"/>
                </a:lnTo>
                <a:lnTo>
                  <a:pt x="19029" y="11412"/>
                </a:lnTo>
                <a:lnTo>
                  <a:pt x="19053" y="11339"/>
                </a:lnTo>
                <a:lnTo>
                  <a:pt x="19053" y="11290"/>
                </a:lnTo>
                <a:lnTo>
                  <a:pt x="19029" y="11217"/>
                </a:lnTo>
                <a:lnTo>
                  <a:pt x="19150" y="10439"/>
                </a:lnTo>
                <a:lnTo>
                  <a:pt x="19199" y="9903"/>
                </a:lnTo>
                <a:lnTo>
                  <a:pt x="19199" y="9344"/>
                </a:lnTo>
                <a:lnTo>
                  <a:pt x="19175" y="8833"/>
                </a:lnTo>
                <a:lnTo>
                  <a:pt x="19126" y="8297"/>
                </a:lnTo>
                <a:lnTo>
                  <a:pt x="19150" y="8224"/>
                </a:lnTo>
                <a:lnTo>
                  <a:pt x="19150" y="8151"/>
                </a:lnTo>
                <a:lnTo>
                  <a:pt x="19126" y="8078"/>
                </a:lnTo>
                <a:lnTo>
                  <a:pt x="19077" y="8005"/>
                </a:lnTo>
                <a:lnTo>
                  <a:pt x="19004" y="7616"/>
                </a:lnTo>
                <a:lnTo>
                  <a:pt x="18907" y="7227"/>
                </a:lnTo>
                <a:lnTo>
                  <a:pt x="18785" y="6862"/>
                </a:lnTo>
                <a:lnTo>
                  <a:pt x="18664" y="6472"/>
                </a:lnTo>
                <a:lnTo>
                  <a:pt x="18518" y="6107"/>
                </a:lnTo>
                <a:lnTo>
                  <a:pt x="18348" y="5767"/>
                </a:lnTo>
                <a:lnTo>
                  <a:pt x="18177" y="5402"/>
                </a:lnTo>
                <a:lnTo>
                  <a:pt x="17983" y="5061"/>
                </a:lnTo>
                <a:lnTo>
                  <a:pt x="17764" y="4721"/>
                </a:lnTo>
                <a:lnTo>
                  <a:pt x="17545" y="4404"/>
                </a:lnTo>
                <a:lnTo>
                  <a:pt x="17326" y="4088"/>
                </a:lnTo>
                <a:lnTo>
                  <a:pt x="17082" y="3772"/>
                </a:lnTo>
                <a:lnTo>
                  <a:pt x="16815" y="3480"/>
                </a:lnTo>
                <a:lnTo>
                  <a:pt x="16547" y="3188"/>
                </a:lnTo>
                <a:lnTo>
                  <a:pt x="16255" y="2896"/>
                </a:lnTo>
                <a:lnTo>
                  <a:pt x="15963" y="2628"/>
                </a:lnTo>
                <a:lnTo>
                  <a:pt x="16036" y="2579"/>
                </a:lnTo>
                <a:lnTo>
                  <a:pt x="16060" y="2555"/>
                </a:lnTo>
                <a:lnTo>
                  <a:pt x="16085" y="2506"/>
                </a:lnTo>
                <a:lnTo>
                  <a:pt x="16060" y="2433"/>
                </a:lnTo>
                <a:lnTo>
                  <a:pt x="16012" y="2360"/>
                </a:lnTo>
                <a:lnTo>
                  <a:pt x="15939" y="2336"/>
                </a:lnTo>
                <a:lnTo>
                  <a:pt x="15793" y="2336"/>
                </a:lnTo>
                <a:lnTo>
                  <a:pt x="15647" y="2360"/>
                </a:lnTo>
                <a:lnTo>
                  <a:pt x="15209" y="2020"/>
                </a:lnTo>
                <a:lnTo>
                  <a:pt x="15257" y="1947"/>
                </a:lnTo>
                <a:lnTo>
                  <a:pt x="15282" y="1898"/>
                </a:lnTo>
                <a:lnTo>
                  <a:pt x="15282" y="1849"/>
                </a:lnTo>
                <a:lnTo>
                  <a:pt x="15257" y="1825"/>
                </a:lnTo>
                <a:lnTo>
                  <a:pt x="15160" y="1776"/>
                </a:lnTo>
                <a:lnTo>
                  <a:pt x="15063" y="1752"/>
                </a:lnTo>
                <a:lnTo>
                  <a:pt x="14844" y="1752"/>
                </a:lnTo>
                <a:lnTo>
                  <a:pt x="14162" y="1338"/>
                </a:lnTo>
                <a:lnTo>
                  <a:pt x="13432" y="949"/>
                </a:lnTo>
                <a:lnTo>
                  <a:pt x="13067" y="779"/>
                </a:lnTo>
                <a:lnTo>
                  <a:pt x="12678" y="608"/>
                </a:lnTo>
                <a:lnTo>
                  <a:pt x="12289" y="462"/>
                </a:lnTo>
                <a:lnTo>
                  <a:pt x="11899" y="341"/>
                </a:lnTo>
                <a:lnTo>
                  <a:pt x="11364" y="170"/>
                </a:lnTo>
                <a:lnTo>
                  <a:pt x="10780" y="73"/>
                </a:lnTo>
                <a:lnTo>
                  <a:pt x="10513" y="24"/>
                </a:lnTo>
                <a:lnTo>
                  <a:pt x="10221" y="0"/>
                </a:lnTo>
                <a:lnTo>
                  <a:pt x="9929" y="0"/>
                </a:lnTo>
                <a:lnTo>
                  <a:pt x="9637" y="24"/>
                </a:lnTo>
                <a:lnTo>
                  <a:pt x="9588" y="0"/>
                </a:lnTo>
                <a:close/>
              </a:path>
            </a:pathLst>
          </a:custGeom>
          <a:solidFill>
            <a:srgbClr val="9269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17"/>
          <p:cNvSpPr/>
          <p:nvPr/>
        </p:nvSpPr>
        <p:spPr>
          <a:xfrm>
            <a:off x="3083581" y="2279249"/>
            <a:ext cx="307307" cy="298624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9269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17"/>
          <p:cNvSpPr/>
          <p:nvPr/>
        </p:nvSpPr>
        <p:spPr>
          <a:xfrm>
            <a:off x="6039607" y="1191362"/>
            <a:ext cx="307307" cy="298624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9269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26559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4"/>
          <p:cNvSpPr txBox="1">
            <a:spLocks noGrp="1"/>
          </p:cNvSpPr>
          <p:nvPr>
            <p:ph type="ctrTitle"/>
          </p:nvPr>
        </p:nvSpPr>
        <p:spPr>
          <a:xfrm>
            <a:off x="1513950" y="1869100"/>
            <a:ext cx="61161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smtClean="0">
                <a:latin typeface="Papyrus" charset="0"/>
                <a:ea typeface="Papyrus" charset="0"/>
                <a:cs typeface="Papyrus" charset="0"/>
              </a:rPr>
              <a:t>THEMES</a:t>
            </a:r>
            <a:endParaRPr sz="3600" dirty="0">
              <a:latin typeface="Papyrus" charset="0"/>
              <a:ea typeface="Papyrus" charset="0"/>
              <a:cs typeface="Papyrus" charset="0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6913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smtClean="0">
                <a:latin typeface="Papyrus" charset="0"/>
                <a:ea typeface="Papyrus" charset="0"/>
                <a:cs typeface="Papyrus" charset="0"/>
              </a:rPr>
              <a:t>Themes</a:t>
            </a:r>
            <a:endParaRPr sz="3600" dirty="0">
              <a:latin typeface="Papyrus" charset="0"/>
              <a:ea typeface="Papyrus" charset="0"/>
              <a:cs typeface="Papyrus" charset="0"/>
            </a:endParaRPr>
          </a:p>
        </p:txBody>
      </p:sp>
      <p:sp>
        <p:nvSpPr>
          <p:cNvPr id="106" name="Google Shape;106;p18"/>
          <p:cNvSpPr txBox="1">
            <a:spLocks noGrp="1"/>
          </p:cNvSpPr>
          <p:nvPr>
            <p:ph type="body" idx="1"/>
          </p:nvPr>
        </p:nvSpPr>
        <p:spPr>
          <a:xfrm>
            <a:off x="800100" y="1477750"/>
            <a:ext cx="7486650" cy="34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42900" algn="just"/>
            <a:r>
              <a:rPr lang="en-US" sz="2300" dirty="0" smtClean="0"/>
              <a:t>Introduction to Religion and Religiosity</a:t>
            </a:r>
          </a:p>
          <a:p>
            <a:pPr marL="342900" indent="-342900" algn="just"/>
            <a:r>
              <a:rPr lang="en-US" sz="2300" dirty="0" smtClean="0"/>
              <a:t>From Vedic traditions to Puranic Hinduism</a:t>
            </a:r>
          </a:p>
          <a:p>
            <a:pPr marL="342900" indent="-342900" algn="just"/>
            <a:r>
              <a:rPr lang="en-US" sz="2300" dirty="0" smtClean="0"/>
              <a:t>The </a:t>
            </a:r>
            <a:r>
              <a:rPr lang="en-US" sz="2300" dirty="0" err="1" smtClean="0"/>
              <a:t>renunciatory</a:t>
            </a:r>
            <a:r>
              <a:rPr lang="en-US" sz="2300" dirty="0" smtClean="0"/>
              <a:t> traditions-Buddhism and Jainism</a:t>
            </a:r>
          </a:p>
          <a:p>
            <a:pPr marL="342900" indent="-342900" algn="just"/>
            <a:r>
              <a:rPr lang="en-US" sz="2300" dirty="0" smtClean="0"/>
              <a:t>Religious institutions, patronage; pilgrimage; patronage in early India</a:t>
            </a:r>
          </a:p>
          <a:p>
            <a:pPr marL="342900" indent="-342900" algn="just"/>
            <a:r>
              <a:rPr lang="en-US" sz="2300" dirty="0" smtClean="0"/>
              <a:t>Muslim communities of belief : textual and mystical practices. </a:t>
            </a:r>
          </a:p>
          <a:p>
            <a:pPr marL="342900" indent="-342900" algn="just"/>
            <a:endParaRPr lang="en-US" sz="2300" dirty="0" smtClean="0"/>
          </a:p>
          <a:p>
            <a:pPr marL="342900" indent="-342900" algn="just"/>
            <a:endParaRPr lang="en-GB" sz="2300" dirty="0"/>
          </a:p>
        </p:txBody>
      </p:sp>
      <p:sp>
        <p:nvSpPr>
          <p:cNvPr id="109" name="Google Shape;109;p1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61096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smtClean="0">
                <a:latin typeface="Papyrus" charset="0"/>
                <a:ea typeface="Papyrus" charset="0"/>
                <a:cs typeface="Papyrus" charset="0"/>
              </a:rPr>
              <a:t>Themes</a:t>
            </a:r>
            <a:endParaRPr sz="3600" dirty="0">
              <a:latin typeface="Papyrus" charset="0"/>
              <a:ea typeface="Papyrus" charset="0"/>
              <a:cs typeface="Papyrus" charset="0"/>
            </a:endParaRPr>
          </a:p>
        </p:txBody>
      </p:sp>
      <p:sp>
        <p:nvSpPr>
          <p:cNvPr id="115" name="Google Shape;115;p19"/>
          <p:cNvSpPr txBox="1">
            <a:spLocks noGrp="1"/>
          </p:cNvSpPr>
          <p:nvPr>
            <p:ph type="body" idx="1"/>
          </p:nvPr>
        </p:nvSpPr>
        <p:spPr>
          <a:xfrm>
            <a:off x="914400" y="1477750"/>
            <a:ext cx="7429500" cy="34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42900"/>
            <a:r>
              <a:rPr lang="en-US" dirty="0" smtClean="0"/>
              <a:t>The making of medieval religious spaces (</a:t>
            </a:r>
            <a:r>
              <a:rPr lang="en-US" dirty="0" err="1" smtClean="0"/>
              <a:t>Vrindavan</a:t>
            </a:r>
            <a:r>
              <a:rPr lang="en-US" dirty="0" smtClean="0"/>
              <a:t> in the 16</a:t>
            </a:r>
            <a:r>
              <a:rPr lang="en-US" baseline="30000" dirty="0" smtClean="0"/>
              <a:t>th</a:t>
            </a:r>
            <a:r>
              <a:rPr lang="en-US" dirty="0" smtClean="0"/>
              <a:t> &amp; 17</a:t>
            </a:r>
            <a:r>
              <a:rPr lang="en-US" baseline="30000" dirty="0" smtClean="0"/>
              <a:t>th</a:t>
            </a:r>
            <a:r>
              <a:rPr lang="en-US" dirty="0" smtClean="0"/>
              <a:t> centuries)</a:t>
            </a:r>
          </a:p>
          <a:p>
            <a:pPr marL="342900" indent="-342900"/>
            <a:r>
              <a:rPr lang="en-US" dirty="0" smtClean="0"/>
              <a:t>Conversions and identities </a:t>
            </a:r>
          </a:p>
          <a:p>
            <a:pPr marL="342900" indent="-342900"/>
            <a:r>
              <a:rPr lang="en-US" dirty="0" smtClean="0"/>
              <a:t>Plurality and shared spaces (19</a:t>
            </a:r>
            <a:r>
              <a:rPr lang="en-US" baseline="30000" dirty="0" smtClean="0"/>
              <a:t>th</a:t>
            </a:r>
            <a:r>
              <a:rPr lang="en-US" dirty="0" smtClean="0"/>
              <a:t> and early 20</a:t>
            </a:r>
            <a:r>
              <a:rPr lang="en-US" baseline="30000" dirty="0" smtClean="0"/>
              <a:t>th</a:t>
            </a:r>
            <a:r>
              <a:rPr lang="en-US" dirty="0" smtClean="0"/>
              <a:t> century)</a:t>
            </a:r>
          </a:p>
          <a:p>
            <a:pPr marL="342900" indent="-342900"/>
            <a:r>
              <a:rPr lang="en-US" dirty="0" smtClean="0"/>
              <a:t>Identity and politics of religion (late 19</a:t>
            </a:r>
            <a:r>
              <a:rPr lang="en-US" baseline="30000" dirty="0" smtClean="0"/>
              <a:t>th</a:t>
            </a:r>
            <a:r>
              <a:rPr lang="en-US" dirty="0" smtClean="0"/>
              <a:t> and 20</a:t>
            </a:r>
            <a:r>
              <a:rPr lang="en-US" baseline="30000" dirty="0" smtClean="0"/>
              <a:t>th</a:t>
            </a:r>
            <a:r>
              <a:rPr lang="en-US" dirty="0" smtClean="0"/>
              <a:t> century)</a:t>
            </a:r>
          </a:p>
          <a:p>
            <a:pPr marL="342900" indent="-342900"/>
            <a:r>
              <a:rPr lang="en-US" dirty="0" smtClean="0"/>
              <a:t>Secularism and the modern nation state</a:t>
            </a:r>
          </a:p>
          <a:p>
            <a:pPr marL="342900" indent="-342900"/>
            <a:endParaRPr dirty="0"/>
          </a:p>
        </p:txBody>
      </p:sp>
      <p:sp>
        <p:nvSpPr>
          <p:cNvPr id="118" name="Google Shape;118;p1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01743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8</a:t>
            </a:fld>
            <a:endParaRPr lang="uk-UA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30" y="274321"/>
            <a:ext cx="7555230" cy="3989070"/>
          </a:xfrm>
          <a:prstGeom prst="rect">
            <a:avLst/>
          </a:prstGeom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80135" y="4367311"/>
            <a:ext cx="6983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Vijayanagara</a:t>
            </a:r>
            <a:r>
              <a:rPr lang="en-US" dirty="0" smtClean="0"/>
              <a:t> courtiers worshipping deities. Ceiling painting in the </a:t>
            </a:r>
            <a:r>
              <a:rPr lang="en-US" dirty="0" err="1" smtClean="0"/>
              <a:t>natya</a:t>
            </a:r>
            <a:r>
              <a:rPr lang="en-US" dirty="0" smtClean="0"/>
              <a:t> </a:t>
            </a:r>
            <a:r>
              <a:rPr lang="en-US" dirty="0" err="1" smtClean="0"/>
              <a:t>mandapa</a:t>
            </a:r>
            <a:r>
              <a:rPr lang="en-US" dirty="0" smtClean="0"/>
              <a:t>, </a:t>
            </a:r>
            <a:r>
              <a:rPr lang="en-US" dirty="0" err="1" smtClean="0"/>
              <a:t>Virabhadraswamy</a:t>
            </a:r>
            <a:r>
              <a:rPr lang="en-US" dirty="0" smtClean="0"/>
              <a:t> temple, </a:t>
            </a:r>
            <a:r>
              <a:rPr lang="en-US" dirty="0" err="1" smtClean="0"/>
              <a:t>Lepakshi</a:t>
            </a:r>
            <a:r>
              <a:rPr lang="en-US" dirty="0" smtClean="0"/>
              <a:t> (Anantapur dist., AP)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91768"/>
      </p:ext>
    </p:extLst>
  </p:cSld>
  <p:clrMapOvr>
    <a:masterClrMapping/>
  </p:clrMapOvr>
  <p:transition advTm="2926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3550" y="444301"/>
            <a:ext cx="5368200" cy="857400"/>
          </a:xfrm>
        </p:spPr>
        <p:txBody>
          <a:bodyPr/>
          <a:lstStyle/>
          <a:p>
            <a:r>
              <a:rPr lang="en-US" sz="3600" dirty="0" smtClean="0">
                <a:latin typeface="Papyrus" charset="0"/>
                <a:ea typeface="Papyrus" charset="0"/>
                <a:cs typeface="Papyrus" charset="0"/>
              </a:rPr>
              <a:t>THANK YOU</a:t>
            </a:r>
            <a:endParaRPr lang="en-US" sz="3600" dirty="0">
              <a:latin typeface="Papyrus" charset="0"/>
              <a:ea typeface="Papyrus" charset="0"/>
              <a:cs typeface="Papyrus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0100" y="1498501"/>
            <a:ext cx="6695100" cy="3448200"/>
          </a:xfrm>
        </p:spPr>
        <p:txBody>
          <a:bodyPr/>
          <a:lstStyle/>
          <a:p>
            <a:pPr marL="76200" indent="0" algn="ctr">
              <a:buNone/>
            </a:pPr>
            <a:r>
              <a:rPr lang="en-US" dirty="0" smtClean="0"/>
              <a:t>     For further queries, please contact </a:t>
            </a:r>
          </a:p>
          <a:p>
            <a:pPr marL="76200" indent="0" algn="ctr">
              <a:buNone/>
            </a:pPr>
            <a:endParaRPr lang="en-US" dirty="0" smtClean="0"/>
          </a:p>
          <a:p>
            <a:pPr marL="76200" indent="0" algn="ctr">
              <a:buNone/>
            </a:pPr>
            <a:r>
              <a:rPr lang="en-US" b="1" dirty="0"/>
              <a:t> </a:t>
            </a:r>
            <a:r>
              <a:rPr lang="en-US" b="1" dirty="0" smtClean="0"/>
              <a:t>    </a:t>
            </a:r>
            <a:r>
              <a:rPr lang="en-US" b="1" dirty="0" err="1" smtClean="0"/>
              <a:t>jhansi.rangu@mirandahouse.ac.in</a:t>
            </a:r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9</a:t>
            </a:fld>
            <a:endParaRPr lang="uk-UA"/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263244"/>
      </p:ext>
    </p:extLst>
  </p:cSld>
  <p:clrMapOvr>
    <a:masterClrMapping/>
  </p:clrMapOvr>
  <p:transition advTm="14257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olabella template">
  <a:themeElements>
    <a:clrScheme name="Custom 347">
      <a:dk1>
        <a:srgbClr val="403228"/>
      </a:dk1>
      <a:lt1>
        <a:srgbClr val="FFFFFF"/>
      </a:lt1>
      <a:dk2>
        <a:srgbClr val="926940"/>
      </a:dk2>
      <a:lt2>
        <a:srgbClr val="F3EFEA"/>
      </a:lt2>
      <a:accent1>
        <a:srgbClr val="261408"/>
      </a:accent1>
      <a:accent2>
        <a:srgbClr val="8E5025"/>
      </a:accent2>
      <a:accent3>
        <a:srgbClr val="B68C68"/>
      </a:accent3>
      <a:accent4>
        <a:srgbClr val="E8DAC2"/>
      </a:accent4>
      <a:accent5>
        <a:srgbClr val="8E2525"/>
      </a:accent5>
      <a:accent6>
        <a:srgbClr val="B67068"/>
      </a:accent6>
      <a:hlink>
        <a:srgbClr val="403228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589</TotalTime>
  <Words>326</Words>
  <Application>Microsoft Macintosh PowerPoint</Application>
  <PresentationFormat>On-screen Show (16:9)</PresentationFormat>
  <Paragraphs>37</Paragraphs>
  <Slides>9</Slides>
  <Notes>6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Cinzel</vt:lpstr>
      <vt:lpstr>Libre Baskerville</vt:lpstr>
      <vt:lpstr>Papyrus</vt:lpstr>
      <vt:lpstr>Arial</vt:lpstr>
      <vt:lpstr>Dolabella template</vt:lpstr>
      <vt:lpstr>HISTORY  GE-IV RELIGION  AND RELIGIOSITY</vt:lpstr>
      <vt:lpstr>COURSE OBJECTIVES</vt:lpstr>
      <vt:lpstr>COURSE OBJECTIVES</vt:lpstr>
      <vt:lpstr>SOURCES &amp; PEDAGOGICAL TOOLS </vt:lpstr>
      <vt:lpstr>THEMES</vt:lpstr>
      <vt:lpstr>Themes</vt:lpstr>
      <vt:lpstr>Themes</vt:lpstr>
      <vt:lpstr>PowerPoint Presentation</vt:lpstr>
      <vt:lpstr>THANK YOU</vt:lpstr>
    </vt:vector>
  </TitlesOfParts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cp:lastModifiedBy>Jhansi Rangu</cp:lastModifiedBy>
  <cp:revision>18</cp:revision>
  <dcterms:modified xsi:type="dcterms:W3CDTF">2020-07-23T21:08:14Z</dcterms:modified>
</cp:coreProperties>
</file>